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3"/>
  </p:notesMasterIdLst>
  <p:handoutMasterIdLst>
    <p:handoutMasterId r:id="rId34"/>
  </p:handoutMasterIdLst>
  <p:sldIdLst>
    <p:sldId id="286" r:id="rId2"/>
    <p:sldId id="256"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9" r:id="rId24"/>
    <p:sldId id="278" r:id="rId25"/>
    <p:sldId id="279" r:id="rId26"/>
    <p:sldId id="281" r:id="rId27"/>
    <p:sldId id="280" r:id="rId28"/>
    <p:sldId id="288" r:id="rId29"/>
    <p:sldId id="285" r:id="rId30"/>
    <p:sldId id="287" r:id="rId31"/>
    <p:sldId id="283" r:id="rId32"/>
  </p:sldIdLst>
  <p:sldSz cx="9144000" cy="5143500" type="screen16x9"/>
  <p:notesSz cx="6858000" cy="9144000"/>
  <p:defaultTextStyle>
    <a:lvl1pPr marL="0" algn="l" rtl="0" latinLnBrk="0">
      <a:defRPr lang="sv-SE" sz="1800" kern="1200">
        <a:solidFill>
          <a:schemeClr val="tx1"/>
        </a:solidFill>
        <a:latin typeface="+mn-lt"/>
        <a:ea typeface="+mn-ea"/>
        <a:cs typeface="+mn-cs"/>
      </a:defRPr>
    </a:lvl1pPr>
    <a:lvl2pPr marL="457200" algn="l" rtl="0" latinLnBrk="0">
      <a:defRPr lang="sv-SE" sz="1800" kern="1200">
        <a:solidFill>
          <a:schemeClr val="tx1"/>
        </a:solidFill>
        <a:latin typeface="+mn-lt"/>
        <a:ea typeface="+mn-ea"/>
        <a:cs typeface="+mn-cs"/>
      </a:defRPr>
    </a:lvl2pPr>
    <a:lvl3pPr marL="914400" algn="l" rtl="0" latinLnBrk="0">
      <a:defRPr lang="sv-SE" sz="1800" kern="1200">
        <a:solidFill>
          <a:schemeClr val="tx1"/>
        </a:solidFill>
        <a:latin typeface="+mn-lt"/>
        <a:ea typeface="+mn-ea"/>
        <a:cs typeface="+mn-cs"/>
      </a:defRPr>
    </a:lvl3pPr>
    <a:lvl4pPr marL="1371600" algn="l" rtl="0" latinLnBrk="0">
      <a:defRPr lang="sv-SE" sz="1800" kern="1200">
        <a:solidFill>
          <a:schemeClr val="tx1"/>
        </a:solidFill>
        <a:latin typeface="+mn-lt"/>
        <a:ea typeface="+mn-ea"/>
        <a:cs typeface="+mn-cs"/>
      </a:defRPr>
    </a:lvl4pPr>
    <a:lvl5pPr marL="1828800" algn="l" rtl="0" latinLnBrk="0">
      <a:defRPr lang="sv-SE" sz="1800" kern="1200">
        <a:solidFill>
          <a:schemeClr val="tx1"/>
        </a:solidFill>
        <a:latin typeface="+mn-lt"/>
        <a:ea typeface="+mn-ea"/>
        <a:cs typeface="+mn-cs"/>
      </a:defRPr>
    </a:lvl5pPr>
    <a:lvl6pPr marL="2286000" algn="l" rtl="0" latinLnBrk="0">
      <a:defRPr lang="sv-SE" sz="1800" kern="1200">
        <a:solidFill>
          <a:schemeClr val="tx1"/>
        </a:solidFill>
        <a:latin typeface="+mn-lt"/>
        <a:ea typeface="+mn-ea"/>
        <a:cs typeface="+mn-cs"/>
      </a:defRPr>
    </a:lvl6pPr>
    <a:lvl7pPr marL="2743200" algn="l" rtl="0" latinLnBrk="0">
      <a:defRPr lang="sv-SE" sz="1800" kern="1200">
        <a:solidFill>
          <a:schemeClr val="tx1"/>
        </a:solidFill>
        <a:latin typeface="+mn-lt"/>
        <a:ea typeface="+mn-ea"/>
        <a:cs typeface="+mn-cs"/>
      </a:defRPr>
    </a:lvl7pPr>
    <a:lvl8pPr marL="3200400" algn="l" rtl="0" latinLnBrk="0">
      <a:defRPr lang="sv-SE" sz="1800" kern="1200">
        <a:solidFill>
          <a:schemeClr val="tx1"/>
        </a:solidFill>
        <a:latin typeface="+mn-lt"/>
        <a:ea typeface="+mn-ea"/>
        <a:cs typeface="+mn-cs"/>
      </a:defRPr>
    </a:lvl8pPr>
    <a:lvl9pPr marL="3657600" algn="l" rtl="0" latinLnBrk="0">
      <a:defRPr lang="sv-SE"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2B9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95" autoAdjust="0"/>
    <p:restoredTop sz="64024" autoAdjust="0"/>
  </p:normalViewPr>
  <p:slideViewPr>
    <p:cSldViewPr>
      <p:cViewPr varScale="1">
        <p:scale>
          <a:sx n="89" d="100"/>
          <a:sy n="89" d="100"/>
        </p:scale>
        <p:origin x="-1470" y="-102"/>
      </p:cViewPr>
      <p:guideLst>
        <p:guide orient="horz" pos="1524"/>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25" d="100"/>
          <a:sy n="125" d="100"/>
        </p:scale>
        <p:origin x="-2208" y="15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0452B7-A5DC-E645-AE9D-531B0904798B}" type="datetimeFigureOut">
              <a:rPr lang="sv-SE" smtClean="0"/>
              <a:t>2017-03-08</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5104DE-0F90-9F4A-989B-9A09BD69D1AF}" type="slidenum">
              <a:rPr lang="sv-SE" smtClean="0"/>
              <a:t>‹Nr.›</a:t>
            </a:fld>
            <a:endParaRPr lang="sv-SE"/>
          </a:p>
        </p:txBody>
      </p:sp>
    </p:spTree>
    <p:extLst>
      <p:ext uri="{BB962C8B-B14F-4D97-AF65-F5344CB8AC3E}">
        <p14:creationId xmlns:p14="http://schemas.microsoft.com/office/powerpoint/2010/main" val="898668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latinLnBrk="0">
              <a:defRPr lang="sv-SE" sz="1200"/>
            </a:lvl1pPr>
            <a:extLst/>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latinLnBrk="0">
              <a:defRPr lang="sv-SE" sz="1200"/>
            </a:lvl1pPr>
            <a:extLst/>
          </a:lstStyle>
          <a:p>
            <a:fld id="{A8ADFD5B-A66C-449C-B6E8-FB716D07777D}" type="datetimeFigureOut">
              <a:rPr lang="sv-SE"/>
              <a:pPr/>
              <a:t>2017-03-08</a:t>
            </a:fld>
            <a:endParaRPr lang="sv-S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extLst/>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sv-SE"/>
              <a:t>Klicka för att ändra formatet för bakgrundstexten</a:t>
            </a:r>
          </a:p>
          <a:p>
            <a:pPr lvl="1"/>
            <a:r>
              <a:rPr lang="sv-SE"/>
              <a:t>Nivå två</a:t>
            </a:r>
          </a:p>
          <a:p>
            <a:pPr lvl="2"/>
            <a:r>
              <a:rPr lang="sv-SE"/>
              <a:t>Nivå tre</a:t>
            </a:r>
          </a:p>
          <a:p>
            <a:pPr lvl="3"/>
            <a:r>
              <a:rPr lang="sv-SE"/>
              <a:t>Nivå fyra</a:t>
            </a:r>
          </a:p>
          <a:p>
            <a:pPr lvl="4"/>
            <a:r>
              <a:rPr lang="sv-SE"/>
              <a:t>Nivå fem</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latinLnBrk="0">
              <a:defRPr lang="sv-SE" sz="1200"/>
            </a:lvl1pPr>
            <a:extLst/>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sv-SE" sz="1200"/>
            </a:lvl1pPr>
            <a:extLst/>
          </a:lstStyle>
          <a:p>
            <a:fld id="{CA5D3BF3-D352-46FC-8343-31F56E6730EA}" type="slidenum">
              <a:rPr/>
              <a:pPr/>
              <a:t>‹Nr.›</a:t>
            </a:fld>
            <a:endParaRPr lang="sv-SE"/>
          </a:p>
        </p:txBody>
      </p:sp>
    </p:spTree>
    <p:extLst>
      <p:ext uri="{BB962C8B-B14F-4D97-AF65-F5344CB8AC3E}">
        <p14:creationId xmlns:p14="http://schemas.microsoft.com/office/powerpoint/2010/main" val="3108560192"/>
      </p:ext>
    </p:extLst>
  </p:cSld>
  <p:clrMap bg1="lt1" tx1="dk1" bg2="lt2" tx2="dk2" accent1="accent1" accent2="accent2" accent3="accent3" accent4="accent4" accent5="accent5" accent6="accent6" hlink="hlink" folHlink="folHlink"/>
  <p:notesStyle>
    <a:lvl1pPr marL="0" algn="l" rtl="0" latinLnBrk="0">
      <a:defRPr lang="sv-SE" sz="1200" kern="1200">
        <a:solidFill>
          <a:schemeClr val="tx1"/>
        </a:solidFill>
        <a:latin typeface="+mn-lt"/>
        <a:ea typeface="+mn-ea"/>
        <a:cs typeface="+mn-cs"/>
      </a:defRPr>
    </a:lvl1pPr>
    <a:lvl2pPr marL="457200" algn="l" rtl="0" latinLnBrk="0">
      <a:defRPr lang="sv-SE" sz="1200" kern="1200">
        <a:solidFill>
          <a:schemeClr val="tx1"/>
        </a:solidFill>
        <a:latin typeface="+mn-lt"/>
        <a:ea typeface="+mn-ea"/>
        <a:cs typeface="+mn-cs"/>
      </a:defRPr>
    </a:lvl2pPr>
    <a:lvl3pPr marL="914400" algn="l" rtl="0" latinLnBrk="0">
      <a:defRPr lang="sv-SE" sz="1200" kern="1200">
        <a:solidFill>
          <a:schemeClr val="tx1"/>
        </a:solidFill>
        <a:latin typeface="+mn-lt"/>
        <a:ea typeface="+mn-ea"/>
        <a:cs typeface="+mn-cs"/>
      </a:defRPr>
    </a:lvl3pPr>
    <a:lvl4pPr marL="1371600" algn="l" rtl="0" latinLnBrk="0">
      <a:defRPr lang="sv-SE" sz="1200" kern="1200">
        <a:solidFill>
          <a:schemeClr val="tx1"/>
        </a:solidFill>
        <a:latin typeface="+mn-lt"/>
        <a:ea typeface="+mn-ea"/>
        <a:cs typeface="+mn-cs"/>
      </a:defRPr>
    </a:lvl4pPr>
    <a:lvl5pPr marL="1828800" algn="l" rtl="0" latinLnBrk="0">
      <a:defRPr lang="sv-SE" sz="1200" kern="1200">
        <a:solidFill>
          <a:schemeClr val="tx1"/>
        </a:solidFill>
        <a:latin typeface="+mn-lt"/>
        <a:ea typeface="+mn-ea"/>
        <a:cs typeface="+mn-cs"/>
      </a:defRPr>
    </a:lvl5pPr>
    <a:lvl6pPr marL="2286000" algn="l" rtl="0" latinLnBrk="0">
      <a:defRPr lang="sv-SE" sz="1200" kern="1200">
        <a:solidFill>
          <a:schemeClr val="tx1"/>
        </a:solidFill>
        <a:latin typeface="+mn-lt"/>
        <a:ea typeface="+mn-ea"/>
        <a:cs typeface="+mn-cs"/>
      </a:defRPr>
    </a:lvl6pPr>
    <a:lvl7pPr marL="2743200" algn="l" rtl="0" latinLnBrk="0">
      <a:defRPr lang="sv-SE" sz="1200" kern="1200">
        <a:solidFill>
          <a:schemeClr val="tx1"/>
        </a:solidFill>
        <a:latin typeface="+mn-lt"/>
        <a:ea typeface="+mn-ea"/>
        <a:cs typeface="+mn-cs"/>
      </a:defRPr>
    </a:lvl7pPr>
    <a:lvl8pPr marL="3200400" algn="l" rtl="0" latinLnBrk="0">
      <a:defRPr lang="sv-SE" sz="1200" kern="1200">
        <a:solidFill>
          <a:schemeClr val="tx1"/>
        </a:solidFill>
        <a:latin typeface="+mn-lt"/>
        <a:ea typeface="+mn-ea"/>
        <a:cs typeface="+mn-cs"/>
      </a:defRPr>
    </a:lvl8pPr>
    <a:lvl9pPr marL="3657600" algn="l" rtl="0" latinLnBrk="0">
      <a:defRPr lang="sv-SE"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1. Einführung</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Jedes Jahr werden zahlreiche Menschen bei Verkehrsunfällen verletzt oder getötet. An einigen der Unfälle sind Lkw beteiligt. Damit es weniger Unfälle gibt, ist es wichtig, dass jeder lernt, wie man sich im Straßenverkehr sicher verhält.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Volvo Trucks legt seit der Gründung des Unternehmens vor fast 90 Jahren den Fokus auf Sicherheit. Wir stellen sicher, dass unsere Fahrzeuge gute Sicherheitsmerkmale wie Sicherheitsgurte und Zusatzspiegel besitzen. Aber wir wollen noch mehr tun, um sicherzustellen, dass es in Zukunft keine Verkehrsunfälle mit Lkw-Beteiligung mehr gibt. Um dies zu erreichen, brauchen wir eure Hilfe. Deshalb bin ich heute hier, um euch von den drei magischen Worten zu erzählen: STOPPEN, SCHAUEN und WINKEN.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Lasst uns anfangen! </a:t>
            </a:r>
            <a:endParaRPr lang="en-US" sz="1200" kern="1200" dirty="0" smtClean="0">
              <a:solidFill>
                <a:schemeClr val="tx1"/>
              </a:solidFill>
              <a:effectLst/>
              <a:latin typeface="+mn-lt"/>
              <a:ea typeface="+mn-ea"/>
              <a:cs typeface="+mn-cs"/>
            </a:endParaRP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a:t>
            </a:fld>
            <a:endParaRPr lang="sv-SE"/>
          </a:p>
        </p:txBody>
      </p:sp>
    </p:spTree>
    <p:extLst>
      <p:ext uri="{BB962C8B-B14F-4D97-AF65-F5344CB8AC3E}">
        <p14:creationId xmlns:p14="http://schemas.microsoft.com/office/powerpoint/2010/main" val="454387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10.</a:t>
            </a:r>
            <a:r>
              <a:rPr lang="de-DE" sz="1200" u="sng"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Wie ihr seht, brauchen wir Lkw, damit unsere Welt funktioniert. Wenn wir keine Lkw hätten, dann hätten wir niemanden, der Müll abholt, Feuer löscht oder die Supermärkte mit Essen beliefert. Und deshalb brauchen wir Lkw-Fahrer wie Tim.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Jetzt werden wir Tim auf seinem Arbeitstag begleiten.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Lkw mit verschiedenen Aufbauten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10</a:t>
            </a:fld>
            <a:endParaRPr lang="sv-SE"/>
          </a:p>
        </p:txBody>
      </p:sp>
    </p:spTree>
    <p:extLst>
      <p:ext uri="{BB962C8B-B14F-4D97-AF65-F5344CB8AC3E}">
        <p14:creationId xmlns:p14="http://schemas.microsoft.com/office/powerpoint/2010/main" val="185055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11.</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Nach dem Frühstück holt Tim als Erstes seine Fracht ab.</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Was glaubt ihr, was in den Kisten ist?</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AUFGABE: Raten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Das sind alles gute Antworten! Die richtige Antwort erfahrt ihr bald.</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Tim mit Kisten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11</a:t>
            </a:fld>
            <a:endParaRPr lang="sv-SE"/>
          </a:p>
        </p:txBody>
      </p:sp>
    </p:spTree>
    <p:extLst>
      <p:ext uri="{BB962C8B-B14F-4D97-AF65-F5344CB8AC3E}">
        <p14:creationId xmlns:p14="http://schemas.microsoft.com/office/powerpoint/2010/main" val="3086827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12.</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Wenn Tim die Ladung in seinen Anhänger geladen hat, klettert er in das Fahrerhaus. Der Lkw ist sehr hoch, also muss er die Trittstufen und den Griff benutzen, um hinaufzukommen. Was glaubt ihr, wie hoch der Lkw ist?</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AUFGABE: Raten</a:t>
            </a:r>
            <a:endParaRPr lang="en-US"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Tim klettert in den Lkw</a:t>
            </a:r>
            <a:endParaRPr lang="en-US" sz="1200" kern="1200" dirty="0" smtClean="0">
              <a:solidFill>
                <a:schemeClr val="tx1"/>
              </a:solidFill>
              <a:effectLst/>
              <a:latin typeface="+mn-lt"/>
              <a:ea typeface="+mn-ea"/>
              <a:cs typeface="+mn-cs"/>
            </a:endParaRP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12</a:t>
            </a:fld>
            <a:endParaRPr lang="sv-SE"/>
          </a:p>
        </p:txBody>
      </p:sp>
    </p:spTree>
    <p:extLst>
      <p:ext uri="{BB962C8B-B14F-4D97-AF65-F5344CB8AC3E}">
        <p14:creationId xmlns:p14="http://schemas.microsoft.com/office/powerpoint/2010/main" val="3127420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13.</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Tims Lkw ist viereinhalb Meter hoch. Das ist etwa so hoch wie eine weibliche Giraffe.</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eine weibliche Giraffe, ein Pkw und Tim neben dem Lkw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13</a:t>
            </a:fld>
            <a:endParaRPr lang="sv-SE"/>
          </a:p>
        </p:txBody>
      </p:sp>
    </p:spTree>
    <p:extLst>
      <p:ext uri="{BB962C8B-B14F-4D97-AF65-F5344CB8AC3E}">
        <p14:creationId xmlns:p14="http://schemas.microsoft.com/office/powerpoint/2010/main" val="659505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14.</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Der Lkw ist auch sehr lang. Tims Lkw ist mit Anhänger 16,5 Meter lang. Das ist länger als 3-4 normale Autos.</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3-4 Pkw vor dem Lkw</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14</a:t>
            </a:fld>
            <a:endParaRPr lang="sv-SE"/>
          </a:p>
        </p:txBody>
      </p:sp>
    </p:spTree>
    <p:extLst>
      <p:ext uri="{BB962C8B-B14F-4D97-AF65-F5344CB8AC3E}">
        <p14:creationId xmlns:p14="http://schemas.microsoft.com/office/powerpoint/2010/main" val="2399011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smtClean="0">
                <a:solidFill>
                  <a:schemeClr val="tx1"/>
                </a:solidFill>
                <a:effectLst/>
                <a:latin typeface="+mn-lt"/>
                <a:ea typeface="+mn-ea"/>
                <a:cs typeface="+mn-cs"/>
              </a:rPr>
              <a:t>15.</a:t>
            </a:r>
          </a:p>
          <a:p>
            <a:r>
              <a:rPr lang="en-GB" sz="1200" b="0" kern="1200" dirty="0" err="1" smtClean="0">
                <a:solidFill>
                  <a:schemeClr val="tx1"/>
                </a:solidFill>
                <a:effectLst/>
                <a:latin typeface="+mn-lt"/>
                <a:ea typeface="+mn-ea"/>
                <a:cs typeface="+mn-cs"/>
              </a:rPr>
              <a:t>Als</a:t>
            </a:r>
            <a:r>
              <a:rPr lang="en-GB" sz="1200" b="0" kern="1200" dirty="0" smtClean="0">
                <a:solidFill>
                  <a:schemeClr val="tx1"/>
                </a:solidFill>
                <a:effectLst/>
                <a:latin typeface="+mn-lt"/>
                <a:ea typeface="+mn-ea"/>
                <a:cs typeface="+mn-cs"/>
              </a:rPr>
              <a:t> Tim die </a:t>
            </a:r>
            <a:r>
              <a:rPr lang="en-GB" sz="1200" b="0" kern="1200" dirty="0" err="1" smtClean="0">
                <a:solidFill>
                  <a:schemeClr val="tx1"/>
                </a:solidFill>
                <a:effectLst/>
                <a:latin typeface="+mn-lt"/>
                <a:ea typeface="+mn-ea"/>
                <a:cs typeface="+mn-cs"/>
              </a:rPr>
              <a:t>Laderampe</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verlässt</a:t>
            </a:r>
            <a:r>
              <a:rPr lang="en-GB" sz="1200" b="0" kern="1200" dirty="0" smtClean="0">
                <a:solidFill>
                  <a:schemeClr val="tx1"/>
                </a:solidFill>
                <a:effectLst/>
                <a:latin typeface="+mn-lt"/>
                <a:ea typeface="+mn-ea"/>
                <a:cs typeface="+mn-cs"/>
              </a:rPr>
              <a:t>,</a:t>
            </a:r>
            <a:r>
              <a:rPr lang="en-GB" sz="1200" b="0" kern="1200" baseline="0" dirty="0" smtClean="0">
                <a:solidFill>
                  <a:schemeClr val="tx1"/>
                </a:solidFill>
                <a:effectLst/>
                <a:latin typeface="+mn-lt"/>
                <a:ea typeface="+mn-ea"/>
                <a:cs typeface="+mn-cs"/>
              </a:rPr>
              <a:t> muss </a:t>
            </a:r>
            <a:r>
              <a:rPr lang="en-GB" sz="1200" b="0" kern="1200" baseline="0" dirty="0" err="1" smtClean="0">
                <a:solidFill>
                  <a:schemeClr val="tx1"/>
                </a:solidFill>
                <a:effectLst/>
                <a:latin typeface="+mn-lt"/>
                <a:ea typeface="+mn-ea"/>
                <a:cs typeface="+mn-cs"/>
              </a:rPr>
              <a:t>er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mit</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dem</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Lkw</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rückwärts</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fahren</a:t>
            </a:r>
            <a:r>
              <a:rPr lang="en-GB" sz="1200" b="0" kern="1200" baseline="0" dirty="0" smtClean="0">
                <a:solidFill>
                  <a:schemeClr val="tx1"/>
                </a:solidFill>
                <a:effectLst/>
                <a:latin typeface="+mn-lt"/>
                <a:ea typeface="+mn-ea"/>
                <a:cs typeface="+mn-cs"/>
              </a:rPr>
              <a:t>, um </a:t>
            </a:r>
            <a:r>
              <a:rPr lang="en-GB" sz="1200" b="0" kern="1200" baseline="0" dirty="0" err="1" smtClean="0">
                <a:solidFill>
                  <a:schemeClr val="tx1"/>
                </a:solidFill>
                <a:effectLst/>
                <a:latin typeface="+mn-lt"/>
                <a:ea typeface="+mn-ea"/>
                <a:cs typeface="+mn-cs"/>
              </a:rPr>
              <a:t>zurück</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zur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Straße</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zu</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kommen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Wisst</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ihr</a:t>
            </a:r>
            <a:r>
              <a:rPr lang="en-GB" sz="1200" b="0" kern="1200" baseline="0" dirty="0" smtClean="0">
                <a:solidFill>
                  <a:schemeClr val="tx1"/>
                </a:solidFill>
                <a:effectLst/>
                <a:latin typeface="+mn-lt"/>
                <a:ea typeface="+mn-ea"/>
                <a:cs typeface="+mn-cs"/>
              </a:rPr>
              <a:t>, was </a:t>
            </a:r>
            <a:r>
              <a:rPr lang="en-GB" sz="1200" b="0" kern="1200" baseline="0" dirty="0" err="1" smtClean="0">
                <a:solidFill>
                  <a:schemeClr val="tx1"/>
                </a:solidFill>
                <a:effectLst/>
                <a:latin typeface="+mn-lt"/>
                <a:ea typeface="+mn-ea"/>
                <a:cs typeface="+mn-cs"/>
              </a:rPr>
              <a:t>für</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ein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Geräusch</a:t>
            </a:r>
            <a:r>
              <a:rPr lang="en-GB" sz="1200" b="0" kern="1200" baseline="0" dirty="0" smtClean="0">
                <a:solidFill>
                  <a:schemeClr val="tx1"/>
                </a:solidFill>
                <a:effectLst/>
                <a:latin typeface="+mn-lt"/>
                <a:ea typeface="+mn-ea"/>
                <a:cs typeface="+mn-cs"/>
              </a:rPr>
              <a:t> der </a:t>
            </a:r>
            <a:r>
              <a:rPr lang="en-GB" sz="1200" b="0" kern="1200" baseline="0" dirty="0" err="1" smtClean="0">
                <a:solidFill>
                  <a:schemeClr val="tx1"/>
                </a:solidFill>
                <a:effectLst/>
                <a:latin typeface="+mn-lt"/>
                <a:ea typeface="+mn-ea"/>
                <a:cs typeface="+mn-cs"/>
              </a:rPr>
              <a:t>Lkw</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beim</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Rückwärtsfahren</a:t>
            </a:r>
            <a:r>
              <a:rPr lang="en-GB" sz="1200" b="0" kern="1200" baseline="0" dirty="0" smtClean="0">
                <a:solidFill>
                  <a:schemeClr val="tx1"/>
                </a:solidFill>
                <a:effectLst/>
                <a:latin typeface="+mn-lt"/>
                <a:ea typeface="+mn-ea"/>
                <a:cs typeface="+mn-cs"/>
              </a:rPr>
              <a:t> </a:t>
            </a:r>
            <a:r>
              <a:rPr lang="en-GB" sz="1200" b="0" kern="1200" baseline="0" dirty="0" err="1" smtClean="0">
                <a:solidFill>
                  <a:schemeClr val="tx1"/>
                </a:solidFill>
                <a:effectLst/>
                <a:latin typeface="+mn-lt"/>
                <a:ea typeface="+mn-ea"/>
                <a:cs typeface="+mn-cs"/>
              </a:rPr>
              <a:t>macht</a:t>
            </a:r>
            <a:r>
              <a:rPr lang="en-GB" sz="1200" b="0" kern="1200" baseline="0" dirty="0" smtClean="0">
                <a:solidFill>
                  <a:schemeClr val="tx1"/>
                </a:solidFill>
                <a:effectLst/>
                <a:latin typeface="+mn-lt"/>
                <a:ea typeface="+mn-ea"/>
                <a:cs typeface="+mn-cs"/>
              </a:rPr>
              <a:t>?</a:t>
            </a:r>
          </a:p>
          <a:p>
            <a:endParaRPr lang="en-GB" sz="1200" b="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AUFGABE: </a:t>
            </a:r>
            <a:r>
              <a:rPr lang="en-GB" sz="1200" kern="1200" dirty="0" err="1" smtClean="0">
                <a:solidFill>
                  <a:schemeClr val="tx1"/>
                </a:solidFill>
                <a:effectLst/>
                <a:latin typeface="+mn-lt"/>
                <a:ea typeface="+mn-ea"/>
                <a:cs typeface="+mn-cs"/>
              </a:rPr>
              <a:t>Raten</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das </a:t>
            </a:r>
            <a:r>
              <a:rPr lang="en-GB" sz="1200" kern="1200" baseline="0" dirty="0" err="1" smtClean="0">
                <a:solidFill>
                  <a:schemeClr val="tx1"/>
                </a:solidFill>
                <a:effectLst/>
                <a:latin typeface="+mn-lt"/>
                <a:ea typeface="+mn-ea"/>
                <a:cs typeface="+mn-cs"/>
              </a:rPr>
              <a:t>ist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richtig</a:t>
            </a:r>
            <a:r>
              <a:rPr lang="en-GB" sz="1200" kern="1200" dirty="0" smtClean="0">
                <a:solidFill>
                  <a:schemeClr val="tx1"/>
                </a:solidFill>
                <a:effectLst/>
                <a:latin typeface="+mn-lt"/>
                <a:ea typeface="+mn-ea"/>
                <a:cs typeface="+mn-cs"/>
              </a:rPr>
              <a:t>. Der </a:t>
            </a:r>
            <a:r>
              <a:rPr lang="en-GB" sz="1200" kern="1200" dirty="0" err="1" smtClean="0">
                <a:solidFill>
                  <a:schemeClr val="tx1"/>
                </a:solidFill>
                <a:effectLst/>
                <a:latin typeface="+mn-lt"/>
                <a:ea typeface="+mn-ea"/>
                <a:cs typeface="+mn-cs"/>
              </a:rPr>
              <a:t>Lkw</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gibt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Piepton</a:t>
            </a:r>
            <a:r>
              <a:rPr lang="en-GB" sz="1200" kern="1200" baseline="0" dirty="0" smtClean="0">
                <a:solidFill>
                  <a:schemeClr val="tx1"/>
                </a:solidFill>
                <a:effectLst/>
                <a:latin typeface="+mn-lt"/>
                <a:ea typeface="+mn-ea"/>
                <a:cs typeface="+mn-cs"/>
              </a:rPr>
              <a:t> von </a:t>
            </a:r>
            <a:r>
              <a:rPr lang="en-GB" sz="1200" kern="1200" baseline="0" dirty="0" err="1" smtClean="0">
                <a:solidFill>
                  <a:schemeClr val="tx1"/>
                </a:solidFill>
                <a:effectLst/>
                <a:latin typeface="+mn-lt"/>
                <a:ea typeface="+mn-ea"/>
                <a:cs typeface="+mn-cs"/>
              </a:rPr>
              <a:t>sich</a:t>
            </a:r>
            <a:r>
              <a:rPr lang="en-GB" sz="1200"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Wenn ihr also einen Lkw rückwärtsfahren hört, ist es wichtig, nicht hinter ihm zu stehen. Stattdessen solltet ihr aus dem Weg und zur Seite gehen.</a:t>
            </a:r>
            <a:r>
              <a:rPr lang="en-GB" sz="1200" kern="1200" dirty="0" smtClean="0">
                <a:solidFill>
                  <a:schemeClr val="tx1"/>
                </a:solidFill>
                <a:effectLst/>
                <a:latin typeface="+mn-lt"/>
                <a:ea typeface="+mn-ea"/>
                <a:cs typeface="+mn-cs"/>
              </a:rPr>
              <a:t> </a:t>
            </a: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15</a:t>
            </a:fld>
            <a:endParaRPr lang="sv-SE"/>
          </a:p>
        </p:txBody>
      </p:sp>
    </p:spTree>
    <p:extLst>
      <p:ext uri="{BB962C8B-B14F-4D97-AF65-F5344CB8AC3E}">
        <p14:creationId xmlns:p14="http://schemas.microsoft.com/office/powerpoint/2010/main" val="2371138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16.</a:t>
            </a:r>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Schließlich macht sich Tim auf den Weg. Er wird heute weit fahren. Als Tim ein paar Stunden gefahren ist, hält er an, um einen Kaffee zu trinken. Es ist sehr wichtig, dass der Fahrer eines Fahrzeugs häufig Pausen macht, damit er nicht müde wird. Und eine halbstündige Kaffeepause zu machen, ist ein guter Weg, sich auszuruhen. Nach der Pause fährt Tim weiter.</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16</a:t>
            </a:fld>
            <a:endParaRPr lang="sv-SE"/>
          </a:p>
        </p:txBody>
      </p:sp>
    </p:spTree>
    <p:extLst>
      <p:ext uri="{BB962C8B-B14F-4D97-AF65-F5344CB8AC3E}">
        <p14:creationId xmlns:p14="http://schemas.microsoft.com/office/powerpoint/2010/main" val="1318658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17.</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Nachdem Tim den ganzen Tag gefahren ist, hält er an einem Restaurant an, um etwas zu essen. Er geht auch zur Toilette, um sich am Waschbecken die Zähne zu putzen, bevor er wieder in seinen Lkw steigt.</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Tims Lkw parkt vor einem Restaurant, in dem Tim zu Abend isst</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17</a:t>
            </a:fld>
            <a:endParaRPr lang="sv-SE"/>
          </a:p>
        </p:txBody>
      </p:sp>
    </p:spTree>
    <p:extLst>
      <p:ext uri="{BB962C8B-B14F-4D97-AF65-F5344CB8AC3E}">
        <p14:creationId xmlns:p14="http://schemas.microsoft.com/office/powerpoint/2010/main" val="2443105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18.</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Wusstet ihr, dass man in einem Lkw wohnen kann? Hinter dem Fahrersitz von Tims Lkw befinden sich ein Bett, ein Tisch, ein Fernseher, ein Kühlschrank, eine Mikrowelle und eine Kaffeemaschine. Tim sieht noch ein bisschen fern, bevor er zu Bett geht und einschläft.</a:t>
            </a:r>
            <a:endParaRPr lang="en-US"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Illustration: Tim sitzt auf der Liege</a:t>
            </a:r>
            <a:endParaRPr lang="en-US" sz="1200" kern="1200" dirty="0" smtClean="0">
              <a:solidFill>
                <a:schemeClr val="tx1"/>
              </a:solidFill>
              <a:effectLst/>
              <a:latin typeface="+mn-lt"/>
              <a:ea typeface="+mn-ea"/>
              <a:cs typeface="+mn-cs"/>
            </a:endParaRP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18</a:t>
            </a:fld>
            <a:endParaRPr lang="sv-SE"/>
          </a:p>
        </p:txBody>
      </p:sp>
    </p:spTree>
    <p:extLst>
      <p:ext uri="{BB962C8B-B14F-4D97-AF65-F5344CB8AC3E}">
        <p14:creationId xmlns:p14="http://schemas.microsoft.com/office/powerpoint/2010/main" val="2074253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smtClean="0">
                <a:solidFill>
                  <a:schemeClr val="tx1"/>
                </a:solidFill>
                <a:effectLst/>
                <a:latin typeface="+mn-lt"/>
                <a:ea typeface="+mn-ea"/>
                <a:cs typeface="+mn-cs"/>
              </a:rPr>
              <a:t>19.</a:t>
            </a:r>
          </a:p>
          <a:p>
            <a:r>
              <a:rPr lang="de-DE" sz="1200" kern="1200" dirty="0" smtClean="0">
                <a:solidFill>
                  <a:schemeClr val="tx1"/>
                </a:solidFill>
                <a:effectLst/>
                <a:latin typeface="+mn-lt"/>
                <a:ea typeface="+mn-ea"/>
                <a:cs typeface="+mn-cs"/>
              </a:rPr>
              <a:t>Am nächsten Tag setzt Tim seine Reise fort. Es ist vielleicht schwer zu verstehen, aber es ist für Tim nicht sehr einfach, zu sehen, was um den Lkw herum vor sich geht. Das liegt daran, dass der Lkw groß ist und Tim so weit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oben sitzt. Er muss sich nach vorn und zu den Seiten beugen, um sicherzugehen, dass er alles sieht. Außerdem benutzt er die Spiegel, um zu sehen, was hinter ihm, neben ihm und direkt vor ihm ist.</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Warum ist es wichtig, dass wir das wissen?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AUFGABE: Raten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Ja – obwohl wir den Lkw sehen können, können wir nicht sicher sein, dass der Lkw-Fahrer uns sieht. Deshalb ist es wichtig, immer Blickkontakt mit dem Fahrer zu suchen, damit ihr sicher sein könnt, dass er euch gesehen hat. Wenn ihr den Fahrer nicht direkt durch die Windschutzscheibe oder das Seitenfenster ansehen könnt, könnt ihr es stattdessen über die Spiegel versuchen.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Tims Sichtfeld vom Fahrerhaus aus</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CA5D3BF3-D352-46FC-8343-31F56E6730EA}" type="slidenum">
              <a:rPr lang="sv-SE" smtClean="0"/>
              <a:pPr/>
              <a:t>19</a:t>
            </a:fld>
            <a:endParaRPr lang="sv-SE"/>
          </a:p>
        </p:txBody>
      </p:sp>
    </p:spTree>
    <p:extLst>
      <p:ext uri="{BB962C8B-B14F-4D97-AF65-F5344CB8AC3E}">
        <p14:creationId xmlns:p14="http://schemas.microsoft.com/office/powerpoint/2010/main" val="426197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2.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Heute werden wir uns Lkw näher ansehen. Dabei hilft uns Tim, der ein Lkw-Fahrer ist.</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Tim, der</a:t>
            </a:r>
            <a:r>
              <a:rPr lang="de-DE" sz="1200" i="1" kern="1200" baseline="0" dirty="0" smtClean="0">
                <a:solidFill>
                  <a:schemeClr val="tx1"/>
                </a:solidFill>
                <a:effectLst/>
                <a:latin typeface="+mn-lt"/>
                <a:ea typeface="+mn-ea"/>
                <a:cs typeface="+mn-cs"/>
              </a:rPr>
              <a:t> vo</a:t>
            </a:r>
            <a:r>
              <a:rPr lang="de-DE" sz="1200" i="1" kern="1200" dirty="0" smtClean="0">
                <a:solidFill>
                  <a:schemeClr val="tx1"/>
                </a:solidFill>
                <a:effectLst/>
                <a:latin typeface="+mn-lt"/>
                <a:ea typeface="+mn-ea"/>
                <a:cs typeface="+mn-cs"/>
              </a:rPr>
              <a:t>r dem Lkw steht</a:t>
            </a:r>
            <a:endParaRPr lang="en-US" sz="1200" kern="1200" dirty="0" smtClean="0">
              <a:solidFill>
                <a:schemeClr val="tx1"/>
              </a:solidFill>
              <a:effectLst/>
              <a:latin typeface="+mn-lt"/>
              <a:ea typeface="+mn-ea"/>
              <a:cs typeface="+mn-cs"/>
            </a:endParaRP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2</a:t>
            </a:fld>
            <a:endParaRPr lang="sv-SE"/>
          </a:p>
        </p:txBody>
      </p:sp>
    </p:spTree>
    <p:extLst>
      <p:ext uri="{BB962C8B-B14F-4D97-AF65-F5344CB8AC3E}">
        <p14:creationId xmlns:p14="http://schemas.microsoft.com/office/powerpoint/2010/main" val="1243653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smtClean="0">
                <a:solidFill>
                  <a:schemeClr val="tx1"/>
                </a:solidFill>
                <a:effectLst/>
                <a:latin typeface="+mn-lt"/>
                <a:ea typeface="+mn-ea"/>
                <a:cs typeface="+mn-cs"/>
              </a:rPr>
              <a:t>20.</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Beim Radfahren im Straßenverkehr ist es besonders wichtig, daran zu denken, dass euch Lkw-Fahrer vielleicht nicht sehen. Was glaubt ihr, welche dieser Radfahrer am leichtesten und welche am schwersten vom Fahrerhaus aus zu sehen sind?</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AUFGABE: Raten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Der Fahrer muss den Oberkörper beugen und die Spiegel benutzen, um alle Radfahrer sehen zu können. Am schwersten sind die drei Radfahrer vor ihm zu sehen. Der Radfahrer mit dem orangenen T-Shirt auf dem grünen Fahrrad rechts neben dem Lkw kann auch schwer für den Fahrer zu erkennen sein. Die zwei Radfahrer weiter hinten haben die sicherste Position. Bitte denkt daran, dass es viel leichter für einen Lkw-Fahrer ist, einen Radfahrer oder Fußgänger im Straßenverkehr zu sehen, wenn dieser eine Leuchtweste trägt.</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Einige Fahrräder an verschiedenen Stellen rund um den Lkw (Vogelperspektive) </a:t>
            </a:r>
            <a:endParaRPr lang="en-US"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20</a:t>
            </a:fld>
            <a:endParaRPr lang="sv-SE"/>
          </a:p>
        </p:txBody>
      </p:sp>
    </p:spTree>
    <p:extLst>
      <p:ext uri="{BB962C8B-B14F-4D97-AF65-F5344CB8AC3E}">
        <p14:creationId xmlns:p14="http://schemas.microsoft.com/office/powerpoint/2010/main" val="445937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smtClean="0">
                <a:solidFill>
                  <a:schemeClr val="tx1"/>
                </a:solidFill>
                <a:effectLst/>
                <a:latin typeface="+mn-lt"/>
                <a:ea typeface="+mn-ea"/>
                <a:cs typeface="+mn-cs"/>
              </a:rPr>
              <a:t>21.</a:t>
            </a:r>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Der häufigste Unfall zwischen Radfahrern und Lkw passiert, wenn der Lkw, wie in dieser Situation, rechts abbiegen will. Einer der Gründe dafür ist, dass Lkw einen größeren Wenderadius haben als Autos. Sie können nicht vom rechten Bordstein aus rechts abbiegen, was bedeutet, dass sie geradeaus auf die Kreuzung fahren, bevor sie abbiegen. Wenn ihr euch also neben oder hinter einem Lkw befindet, kann es so aussehen, als wollte der Lkw geradeaus fahren, obwohl er sich in Wirklichkeit darauf vorbereitet, abzubiegen.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Fahrzeuge sind gesetzlich verpflichtet, an Überwegen für Fußgänger und Radfahrer anzuhalten, aber da es sein kann, dass euch ein Lkw-Fahrer in dieser Situation nicht sieht, kann es zu einem schweren Unfall kommen, wenn ihr weiterfahrt. Um einen Hinweis </a:t>
            </a:r>
            <a:r>
              <a:rPr lang="de-DE" sz="1200" kern="1200" dirty="0" smtClean="0">
                <a:solidFill>
                  <a:schemeClr val="tx1"/>
                </a:solidFill>
                <a:effectLst/>
                <a:latin typeface="+mn-lt"/>
                <a:ea typeface="+mn-ea"/>
                <a:cs typeface="+mn-cs"/>
              </a:rPr>
              <a:t>darauf zu </a:t>
            </a:r>
            <a:r>
              <a:rPr lang="de-DE" sz="1200" kern="1200" dirty="0" smtClean="0">
                <a:solidFill>
                  <a:schemeClr val="tx1"/>
                </a:solidFill>
                <a:effectLst/>
                <a:latin typeface="+mn-lt"/>
                <a:ea typeface="+mn-ea"/>
                <a:cs typeface="+mn-cs"/>
              </a:rPr>
              <a:t>bekommen, in welche Richtung der Lkw fahren wird, könnt ihr auf die Blinker schauen. Wenn der Lkw blinkt, wird er gleich abbiegen. Es könnte jedoch sein, dass der Fahrer vergessen hat, den Blinker zu betätigen. Deshalb solltet ihr, um sicherzugehen, an Kreuzungen immer stehenbleiben, und zwar nicht zu nah am Radfahrerüberweg (immer hinter dem Anhänger, wie ihr auf dem Bild sehen könnt). Wartet mit dem Weiterfahren, bis der Lkw vorbeigefahren ist.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Verkehrssituation mit Radfahrer und einem rechts abbiegenden Lkw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Animation: Blinkende Blinker</a:t>
            </a:r>
            <a:endParaRPr lang="en-US" sz="1200" kern="1200" dirty="0" smtClean="0">
              <a:solidFill>
                <a:schemeClr val="tx1"/>
              </a:solidFill>
              <a:effectLst/>
              <a:latin typeface="+mn-lt"/>
              <a:ea typeface="+mn-ea"/>
              <a:cs typeface="+mn-cs"/>
            </a:endParaRPr>
          </a:p>
          <a:p>
            <a:endParaRPr lang="en-GB" dirty="0" smtClean="0"/>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CA5D3BF3-D352-46FC-8343-31F56E6730EA}" type="slidenum">
              <a:rPr lang="sv-SE" smtClean="0"/>
              <a:pPr/>
              <a:t>21</a:t>
            </a:fld>
            <a:endParaRPr lang="sv-SE"/>
          </a:p>
        </p:txBody>
      </p:sp>
    </p:spTree>
    <p:extLst>
      <p:ext uri="{BB962C8B-B14F-4D97-AF65-F5344CB8AC3E}">
        <p14:creationId xmlns:p14="http://schemas.microsoft.com/office/powerpoint/2010/main" val="1597338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smtClean="0">
                <a:solidFill>
                  <a:schemeClr val="tx1"/>
                </a:solidFill>
                <a:effectLst/>
                <a:latin typeface="+mn-lt"/>
                <a:ea typeface="+mn-ea"/>
                <a:cs typeface="+mn-cs"/>
              </a:rPr>
              <a:t>22.</a:t>
            </a:r>
            <a:r>
              <a:rPr lang="en-GB" sz="1200" u="sng"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Wenn ihr eine Straße überqueren wollt, solltet ihr immer einen Fußgängerüberweg oder einen Zebrastreifen benutzen.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Bevor ihr die Straße überquert, müsst ihr unbedingt </a:t>
            </a:r>
            <a:r>
              <a:rPr lang="de-DE" sz="1200" b="1" kern="1200" dirty="0" smtClean="0">
                <a:solidFill>
                  <a:schemeClr val="tx1"/>
                </a:solidFill>
                <a:effectLst/>
                <a:latin typeface="+mn-lt"/>
                <a:ea typeface="+mn-ea"/>
                <a:cs typeface="+mn-cs"/>
              </a:rPr>
              <a:t>STOPPEN</a:t>
            </a:r>
            <a:r>
              <a:rPr lang="de-DE" sz="1200" kern="1200" dirty="0" smtClean="0">
                <a:solidFill>
                  <a:schemeClr val="tx1"/>
                </a:solidFill>
                <a:effectLst/>
                <a:latin typeface="+mn-lt"/>
                <a:ea typeface="+mn-ea"/>
                <a:cs typeface="+mn-cs"/>
              </a:rPr>
              <a:t>, also stehenbleiben.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STOPPEN ist das erste magische Wort, das ihr euch merken müsst.</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 Falls sich eines der Kinder nach dem Ball erkundigt, den das Mädchen trägt, weisen Sie die Kinder bitte darauf hin, dass es sehr wichtig ist, eine Tasche zu verwenden, um Dinge wie einen Ball zu transportieren. Wenn man im Straßenverkehr einen Ball fallen lässt, wird er wegrollen und es besteht die Gefahr, dass derjenige, der ihn fallengelassen hat, so damit beschäftigt ist, ihn zurückzubekommen, dass er die Verkehrssituation völlig vergisst, was sehr gefährlich ist und zu einem Unfall führen kann.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Mädchen, das an einem Zebrastreifen anhält</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i="1" u="none" kern="1200" dirty="0" smtClean="0">
              <a:solidFill>
                <a:srgbClr val="0000FF"/>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CA5D3BF3-D352-46FC-8343-31F56E6730EA}" type="slidenum">
              <a:rPr lang="sv-SE" smtClean="0"/>
              <a:pPr/>
              <a:t>22</a:t>
            </a:fld>
            <a:endParaRPr lang="sv-SE"/>
          </a:p>
        </p:txBody>
      </p:sp>
    </p:spTree>
    <p:extLst>
      <p:ext uri="{BB962C8B-B14F-4D97-AF65-F5344CB8AC3E}">
        <p14:creationId xmlns:p14="http://schemas.microsoft.com/office/powerpoint/2010/main" val="3057937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smtClean="0">
                <a:solidFill>
                  <a:schemeClr val="tx1"/>
                </a:solidFill>
                <a:effectLst/>
                <a:latin typeface="+mn-lt"/>
                <a:ea typeface="+mn-ea"/>
                <a:cs typeface="+mn-cs"/>
              </a:rPr>
              <a:t>23.</a:t>
            </a:r>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Vor dem Überqueren der Straße ist es wichtig, sorgfältig in alle Richtungen zu SCHAUEN. SCHAUEN ist das zweite magische Wort. In welche Richtung solltet ihr schauen, bevor ihr die Straße überquert?</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AUFGABE: Raten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Bevor ihr die Straße überquert, solltet ihr zuerst nach links...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Mädchen, das nach links schaut</a:t>
            </a:r>
            <a:endParaRPr lang="en-US" sz="1200" kern="1200" dirty="0" smtClean="0">
              <a:solidFill>
                <a:schemeClr val="tx1"/>
              </a:solidFill>
              <a:effectLst/>
              <a:latin typeface="+mn-lt"/>
              <a:ea typeface="+mn-ea"/>
              <a:cs typeface="+mn-cs"/>
            </a:endParaRPr>
          </a:p>
          <a:p>
            <a:endParaRPr lang="en-GB" dirty="0" smtClean="0"/>
          </a:p>
          <a:p>
            <a:endParaRPr lang="en-GB" sz="1200" b="1"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CA5D3BF3-D352-46FC-8343-31F56E6730EA}" type="slidenum">
              <a:rPr lang="sv-SE" smtClean="0"/>
              <a:pPr/>
              <a:t>23</a:t>
            </a:fld>
            <a:endParaRPr lang="sv-SE"/>
          </a:p>
        </p:txBody>
      </p:sp>
    </p:spTree>
    <p:extLst>
      <p:ext uri="{BB962C8B-B14F-4D97-AF65-F5344CB8AC3E}">
        <p14:creationId xmlns:p14="http://schemas.microsoft.com/office/powerpoint/2010/main" val="3243750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smtClean="0"/>
              <a:t>24.</a:t>
            </a:r>
          </a:p>
          <a:p>
            <a:r>
              <a:rPr lang="de-DE" sz="1200" kern="1200" dirty="0" smtClean="0">
                <a:solidFill>
                  <a:schemeClr val="tx1"/>
                </a:solidFill>
                <a:effectLst/>
                <a:latin typeface="+mn-lt"/>
                <a:ea typeface="+mn-ea"/>
                <a:cs typeface="+mn-cs"/>
              </a:rPr>
              <a:t>… dann nach rechts…</a:t>
            </a:r>
            <a:endParaRPr lang="en-US"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Mädchen, das nach rechts schaut</a:t>
            </a:r>
            <a:endParaRPr lang="en-US" sz="1200" kern="1200" dirty="0" smtClean="0">
              <a:solidFill>
                <a:schemeClr val="tx1"/>
              </a:solidFill>
              <a:effectLst/>
              <a:latin typeface="+mn-lt"/>
              <a:ea typeface="+mn-ea"/>
              <a:cs typeface="+mn-cs"/>
            </a:endParaRPr>
          </a:p>
          <a:p>
            <a:endParaRPr lang="en-GB" dirty="0" smtClean="0"/>
          </a:p>
          <a:p>
            <a:endParaRPr lang="en-GB" b="1" dirty="0" smtClean="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24</a:t>
            </a:fld>
            <a:endParaRPr lang="sv-SE"/>
          </a:p>
        </p:txBody>
      </p:sp>
    </p:spTree>
    <p:extLst>
      <p:ext uri="{BB962C8B-B14F-4D97-AF65-F5344CB8AC3E}">
        <p14:creationId xmlns:p14="http://schemas.microsoft.com/office/powerpoint/2010/main" val="3335971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25. </a:t>
            </a:r>
          </a:p>
          <a:p>
            <a:r>
              <a:rPr lang="de-DE" sz="1200" kern="1200" dirty="0" smtClean="0">
                <a:solidFill>
                  <a:schemeClr val="tx1"/>
                </a:solidFill>
                <a:effectLst/>
                <a:latin typeface="+mn-lt"/>
                <a:ea typeface="+mn-ea"/>
                <a:cs typeface="+mn-cs"/>
              </a:rPr>
              <a:t>… und dann wieder nach links schauen. Und bitte denkt daran, niemals die Straße zu betreten, wenn sich ein Fahrzeug nähert.</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Wenn ein Fahrzeug anhält, sucht Blickkontakt mit dem Fahrer.</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Wie schon gesagt, könnte es für den Fahrer schwer sein, alles um den Lkw herum zu sehen. Also können wir, auch wenn es für uns leicht ist, den Lkw zu sehen, nicht sicher sein, dass der Fahrer uns gesehen hat. Um zu vermeiden, dass ein schwerer Unfall passiert, ist es deshalb wichtig, immer Blickkontakt mit dem Fahrer zu suchen, damit ihr genau wisst, dass er euch sieht. </a:t>
            </a:r>
            <a:endParaRPr lang="en-US"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Mädchen, das nach links schaut, und anhaltender Lkw</a:t>
            </a:r>
            <a:endParaRPr lang="en-US" sz="1200" kern="1200" dirty="0" smtClean="0">
              <a:solidFill>
                <a:schemeClr val="tx1"/>
              </a:solidFill>
              <a:effectLst/>
              <a:latin typeface="+mn-lt"/>
              <a:ea typeface="+mn-ea"/>
              <a:cs typeface="+mn-cs"/>
            </a:endParaRPr>
          </a:p>
          <a:p>
            <a:endParaRPr lang="en-GB" dirty="0"/>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25</a:t>
            </a:fld>
            <a:endParaRPr lang="sv-SE"/>
          </a:p>
        </p:txBody>
      </p:sp>
    </p:spTree>
    <p:extLst>
      <p:ext uri="{BB962C8B-B14F-4D97-AF65-F5344CB8AC3E}">
        <p14:creationId xmlns:p14="http://schemas.microsoft.com/office/powerpoint/2010/main" val="2693339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dirty="0" smtClean="0"/>
              <a:t>26.</a:t>
            </a:r>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Um euch zu vergewissern, dass der Fahrer auf euch aufmerksam geworden ist, </a:t>
            </a:r>
            <a:r>
              <a:rPr lang="de-DE" sz="1200" b="1" kern="1200" dirty="0" smtClean="0">
                <a:solidFill>
                  <a:schemeClr val="tx1"/>
                </a:solidFill>
                <a:effectLst/>
                <a:latin typeface="+mn-lt"/>
                <a:ea typeface="+mn-ea"/>
                <a:cs typeface="+mn-cs"/>
              </a:rPr>
              <a:t>WINKT</a:t>
            </a:r>
            <a:r>
              <a:rPr lang="de-DE" sz="1200" kern="1200" dirty="0" smtClean="0">
                <a:solidFill>
                  <a:schemeClr val="tx1"/>
                </a:solidFill>
                <a:effectLst/>
                <a:latin typeface="+mn-lt"/>
                <a:ea typeface="+mn-ea"/>
                <a:cs typeface="+mn-cs"/>
              </a:rPr>
              <a:t> dem Fahrer zu und wartet, bis er zurückwinkt. WINKEN ist das dritte magische Wort.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Mädchen, das Tim zuwinkt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26</a:t>
            </a:fld>
            <a:endParaRPr lang="sv-SE"/>
          </a:p>
        </p:txBody>
      </p:sp>
    </p:spTree>
    <p:extLst>
      <p:ext uri="{BB962C8B-B14F-4D97-AF65-F5344CB8AC3E}">
        <p14:creationId xmlns:p14="http://schemas.microsoft.com/office/powerpoint/2010/main" val="129792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dirty="0" smtClean="0"/>
              <a:t>27. </a:t>
            </a:r>
          </a:p>
          <a:p>
            <a:r>
              <a:rPr lang="de-DE" sz="1200" kern="1200" dirty="0" smtClean="0">
                <a:solidFill>
                  <a:schemeClr val="tx1"/>
                </a:solidFill>
                <a:effectLst/>
                <a:latin typeface="+mn-lt"/>
                <a:ea typeface="+mn-ea"/>
                <a:cs typeface="+mn-cs"/>
              </a:rPr>
              <a:t>Wenn euch der Fahrer zurückwinkt, könnt ihr die Straße überqueren.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Achtet beim Überqueren der Straße bitte auch auf andere Fahrzeuge und nicht nur auf das Fahrzeug, das angehalten hat. Ihr könnt nie wissen, ob sich hinter dem Lkw ein kleineres Fahrzeug befindet, das an ihm vorbeifahren will oder ob auf der Gegenspur ein Fahrzeug von rechts kommt.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Tim, der dem Mädchen zurückwinkt</a:t>
            </a:r>
            <a:endParaRPr lang="en-US" sz="1200" kern="1200" dirty="0" smtClean="0">
              <a:solidFill>
                <a:schemeClr val="tx1"/>
              </a:solidFill>
              <a:effectLst/>
              <a:latin typeface="+mn-lt"/>
              <a:ea typeface="+mn-ea"/>
              <a:cs typeface="+mn-cs"/>
            </a:endParaRPr>
          </a:p>
          <a:p>
            <a:endParaRPr lang="en-GB" sz="1200" b="1" dirty="0" smtClean="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27</a:t>
            </a:fld>
            <a:endParaRPr lang="sv-SE"/>
          </a:p>
        </p:txBody>
      </p:sp>
    </p:spTree>
    <p:extLst>
      <p:ext uri="{BB962C8B-B14F-4D97-AF65-F5344CB8AC3E}">
        <p14:creationId xmlns:p14="http://schemas.microsoft.com/office/powerpoint/2010/main" val="16765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25463" y="685800"/>
            <a:ext cx="5794375" cy="3259138"/>
          </a:xfrm>
        </p:spPr>
      </p:sp>
      <p:sp>
        <p:nvSpPr>
          <p:cNvPr id="3" name="Platshållare för anteckningar 2"/>
          <p:cNvSpPr>
            <a:spLocks noGrp="1"/>
          </p:cNvSpPr>
          <p:nvPr>
            <p:ph type="body" idx="1"/>
          </p:nvPr>
        </p:nvSpPr>
        <p:spPr/>
        <p:txBody>
          <a:bodyPr/>
          <a:lstStyle/>
          <a:p>
            <a:r>
              <a:rPr lang="en-GB" sz="1200" b="1" kern="1200" dirty="0" smtClean="0">
                <a:solidFill>
                  <a:schemeClr val="tx1"/>
                </a:solidFill>
                <a:effectLst/>
                <a:latin typeface="+mn-lt"/>
                <a:ea typeface="+mn-ea"/>
                <a:cs typeface="+mn-cs"/>
              </a:rPr>
              <a:t>28.</a:t>
            </a:r>
          </a:p>
          <a:p>
            <a:r>
              <a:rPr lang="de-DE" sz="1200" kern="1200" dirty="0" smtClean="0">
                <a:solidFill>
                  <a:schemeClr val="tx1"/>
                </a:solidFill>
                <a:effectLst/>
                <a:latin typeface="+mn-lt"/>
                <a:ea typeface="+mn-ea"/>
                <a:cs typeface="+mn-cs"/>
              </a:rPr>
              <a:t>Als Merkhilfe dafür, was ihr tun solltet, wenn ihr an einen Fußgängerüberweg kommt, könnt ihr an die drei magischen Worte denken: STOPPEN, SCHAUEN, WINKEN.</a:t>
            </a:r>
            <a:endParaRPr lang="en-US"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CA5D3BF3-D352-46FC-8343-31F56E6730EA}" type="slidenum">
              <a:rPr lang="sv-SE" smtClean="0"/>
              <a:pPr/>
              <a:t>28</a:t>
            </a:fld>
            <a:endParaRPr lang="sv-SE"/>
          </a:p>
        </p:txBody>
      </p:sp>
    </p:spTree>
    <p:extLst>
      <p:ext uri="{BB962C8B-B14F-4D97-AF65-F5344CB8AC3E}">
        <p14:creationId xmlns:p14="http://schemas.microsoft.com/office/powerpoint/2010/main" val="13632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smtClean="0">
                <a:solidFill>
                  <a:schemeClr val="tx1"/>
                </a:solidFill>
                <a:effectLst/>
                <a:latin typeface="+mn-lt"/>
                <a:ea typeface="+mn-ea"/>
                <a:cs typeface="+mn-cs"/>
              </a:rPr>
              <a:t>29.</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Wie ihr wisst, gibt es viele Menschen und Fahrzeuge, die sich die Straße in der Stadt teilen müssen: Fußgänger, Radfahrer, Motorradfahrer, Autos, Busse und Lkw, um nur einige zu nennen. Wir alle müssen aufmerksam sein und unsere Sinne nutzen, um gefährliche Situationen zu vermeiden.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Auf diesem Bild verhalten sich zwei Verkehrsteilnehmer nicht so, wie sie sollten. Könnt ihr sehen, wer es ist?</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AUFGABE: Raten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Verkehrssituation, in der sich zwei Personen falsch verhalten. Ein Mädchen überquert die Straße, ohne den Zebrastreifen zu benutzen, und schaut dabei herunter auf ihr</a:t>
            </a:r>
            <a:r>
              <a:rPr lang="de-DE" sz="1200" i="1" kern="1200" baseline="0" dirty="0" smtClean="0">
                <a:solidFill>
                  <a:schemeClr val="tx1"/>
                </a:solidFill>
                <a:effectLst/>
                <a:latin typeface="+mn-lt"/>
                <a:ea typeface="+mn-ea"/>
                <a:cs typeface="+mn-cs"/>
              </a:rPr>
              <a:t> </a:t>
            </a:r>
            <a:r>
              <a:rPr lang="de-DE" sz="1200" i="1" kern="1200" dirty="0" smtClean="0">
                <a:solidFill>
                  <a:schemeClr val="tx1"/>
                </a:solidFill>
                <a:effectLst/>
                <a:latin typeface="+mn-lt"/>
                <a:ea typeface="+mn-ea"/>
                <a:cs typeface="+mn-cs"/>
              </a:rPr>
              <a:t>Handy. Ein Junge fährt ohne Helm Fahrrad.</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Gut erkannt! Wir wollen uns einmal anschauen, wie sie sich hätten verhalten </a:t>
            </a:r>
            <a:r>
              <a:rPr lang="de-DE" sz="1200" i="1" kern="1200" dirty="0" smtClean="0">
                <a:solidFill>
                  <a:schemeClr val="tx1"/>
                </a:solidFill>
                <a:effectLst/>
                <a:latin typeface="+mn-lt"/>
                <a:ea typeface="+mn-ea"/>
                <a:cs typeface="+mn-cs"/>
              </a:rPr>
              <a:t>sollen</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CA5D3BF3-D352-46FC-8343-31F56E6730EA}" type="slidenum">
              <a:rPr lang="sv-SE" smtClean="0"/>
              <a:pPr/>
              <a:t>29</a:t>
            </a:fld>
            <a:endParaRPr lang="sv-SE"/>
          </a:p>
        </p:txBody>
      </p:sp>
    </p:spTree>
    <p:extLst>
      <p:ext uri="{BB962C8B-B14F-4D97-AF65-F5344CB8AC3E}">
        <p14:creationId xmlns:p14="http://schemas.microsoft.com/office/powerpoint/2010/main" val="253917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dirty="0" smtClean="0"/>
              <a:t>3.</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Wenn Tim arbeitet, sitzt er hinter dem Lenkrad und fährt. Dieser Teil des Lkw nennt sich „Fahrerhaus“. Drinnen im Fahrerhaus sieht es aus wie in einem normalen Auto, es gibt ein Gas- und ein Bremspedal, einen Schalthebel und ein Armaturenbrett mit vielen Tasten.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Natürlich ist Tim beim Fahren IMMER angeschnallt.</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Seid ihr, wenn ihr in einem Auto mitfahrt, jedes Mal angeschnallt?</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3</a:t>
            </a:fld>
            <a:endParaRPr lang="sv-SE"/>
          </a:p>
        </p:txBody>
      </p:sp>
    </p:spTree>
    <p:extLst>
      <p:ext uri="{BB962C8B-B14F-4D97-AF65-F5344CB8AC3E}">
        <p14:creationId xmlns:p14="http://schemas.microsoft.com/office/powerpoint/2010/main" val="717977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smtClean="0">
                <a:solidFill>
                  <a:schemeClr val="tx1"/>
                </a:solidFill>
                <a:effectLst/>
                <a:latin typeface="+mn-lt"/>
                <a:ea typeface="+mn-ea"/>
                <a:cs typeface="+mn-cs"/>
              </a:rPr>
              <a:t>30.</a:t>
            </a:r>
            <a:endParaRPr lang="en-GB"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Wie ihr sehen könnt, hat das Mädchen jetzt sein Handy eingesteckt und benutzt zum Überqueren der Straße den Zebrastreifen und der Radfahrer trägt jetzt seinen Helm.</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dieselbe Verkehrssituation, wobei sich der Junge und das </a:t>
            </a:r>
            <a:r>
              <a:rPr lang="de-DE" sz="1200" i="1" kern="1200" smtClean="0">
                <a:solidFill>
                  <a:schemeClr val="tx1"/>
                </a:solidFill>
                <a:effectLst/>
                <a:latin typeface="+mn-lt"/>
                <a:ea typeface="+mn-ea"/>
                <a:cs typeface="+mn-cs"/>
              </a:rPr>
              <a:t>Mädchen </a:t>
            </a:r>
            <a:r>
              <a:rPr lang="de-DE" sz="1200" i="1" kern="1200" smtClean="0">
                <a:solidFill>
                  <a:schemeClr val="tx1"/>
                </a:solidFill>
                <a:effectLst/>
                <a:latin typeface="+mn-lt"/>
                <a:ea typeface="+mn-ea"/>
                <a:cs typeface="+mn-cs"/>
              </a:rPr>
              <a:t>aber richtig </a:t>
            </a:r>
            <a:r>
              <a:rPr lang="de-DE" sz="1200" i="1" kern="1200" dirty="0" smtClean="0">
                <a:solidFill>
                  <a:schemeClr val="tx1"/>
                </a:solidFill>
                <a:effectLst/>
                <a:latin typeface="+mn-lt"/>
                <a:ea typeface="+mn-ea"/>
                <a:cs typeface="+mn-cs"/>
              </a:rPr>
              <a:t>verhalten</a:t>
            </a:r>
            <a:endParaRPr lang="en-US"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CA5D3BF3-D352-46FC-8343-31F56E6730EA}" type="slidenum">
              <a:rPr lang="sv-SE" smtClean="0"/>
              <a:pPr/>
              <a:t>30</a:t>
            </a:fld>
            <a:endParaRPr lang="sv-SE"/>
          </a:p>
        </p:txBody>
      </p:sp>
    </p:spTree>
    <p:extLst>
      <p:ext uri="{BB962C8B-B14F-4D97-AF65-F5344CB8AC3E}">
        <p14:creationId xmlns:p14="http://schemas.microsoft.com/office/powerpoint/2010/main" val="3724284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smtClean="0">
                <a:solidFill>
                  <a:schemeClr val="tx1"/>
                </a:solidFill>
                <a:effectLst/>
                <a:latin typeface="+mn-lt"/>
                <a:ea typeface="+mn-ea"/>
                <a:cs typeface="+mn-cs"/>
              </a:rPr>
              <a:t>31.</a:t>
            </a:r>
            <a:r>
              <a:rPr lang="en-GB" dirty="0" smtClean="0">
                <a:effectLst/>
              </a:rPr>
              <a:t> </a:t>
            </a:r>
          </a:p>
          <a:p>
            <a:r>
              <a:rPr lang="de-DE" sz="1200" kern="1200" dirty="0" smtClean="0">
                <a:solidFill>
                  <a:schemeClr val="tx1"/>
                </a:solidFill>
                <a:effectLst/>
                <a:latin typeface="+mn-lt"/>
                <a:ea typeface="+mn-ea"/>
                <a:cs typeface="+mn-cs"/>
              </a:rPr>
              <a:t>Tim ist jetzt mit seinem Lkw am Ziel der Reise angekommen. Er parkt gleich draußen. Was glaubt ihr, was in den Kisten war? Seht nur, es sind … </a:t>
            </a:r>
            <a:r>
              <a:rPr lang="de-DE" sz="1200" i="1" kern="1200" dirty="0" smtClean="0">
                <a:solidFill>
                  <a:schemeClr val="tx1"/>
                </a:solidFill>
                <a:effectLst/>
                <a:latin typeface="+mn-lt"/>
                <a:ea typeface="+mn-ea"/>
                <a:cs typeface="+mn-cs"/>
              </a:rPr>
              <a:t>(kleine Geschenke, z. B. Bücher, Reflektoren, Leuchtwesten oder ähnliche Artikel mit Bezug zu Verkehrssicherheit) </a:t>
            </a:r>
            <a:r>
              <a:rPr lang="de-DE" sz="1200" kern="1200" dirty="0" smtClean="0">
                <a:solidFill>
                  <a:schemeClr val="tx1"/>
                </a:solidFill>
                <a:effectLst/>
                <a:latin typeface="+mn-lt"/>
                <a:ea typeface="+mn-ea"/>
                <a:cs typeface="+mn-cs"/>
              </a:rPr>
              <a:t>für euch!</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Tim mit Kisten </a:t>
            </a:r>
            <a:endParaRPr lang="en-US"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CA5D3BF3-D352-46FC-8343-31F56E6730EA}" type="slidenum">
              <a:rPr lang="sv-SE" smtClean="0"/>
              <a:pPr/>
              <a:t>31</a:t>
            </a:fld>
            <a:endParaRPr lang="sv-SE"/>
          </a:p>
        </p:txBody>
      </p:sp>
    </p:spTree>
    <p:extLst>
      <p:ext uri="{BB962C8B-B14F-4D97-AF65-F5344CB8AC3E}">
        <p14:creationId xmlns:p14="http://schemas.microsoft.com/office/powerpoint/2010/main" val="4019735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4.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Auf der Straße sind viele Lkw unterwegs. Welche</a:t>
            </a:r>
            <a:r>
              <a:rPr lang="de-DE" sz="1200" kern="1200" baseline="0" dirty="0" smtClean="0">
                <a:solidFill>
                  <a:schemeClr val="tx1"/>
                </a:solidFill>
                <a:effectLst/>
                <a:latin typeface="+mn-lt"/>
                <a:ea typeface="+mn-ea"/>
                <a:cs typeface="+mn-cs"/>
              </a:rPr>
              <a:t> Aufgabe </a:t>
            </a:r>
            <a:r>
              <a:rPr lang="de-DE" sz="1200" kern="1200" dirty="0" smtClean="0">
                <a:solidFill>
                  <a:schemeClr val="tx1"/>
                </a:solidFill>
                <a:effectLst/>
                <a:latin typeface="+mn-lt"/>
                <a:ea typeface="+mn-ea"/>
                <a:cs typeface="+mn-cs"/>
              </a:rPr>
              <a:t>haben all diese Lkw?</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CA5D3BF3-D352-46FC-8343-31F56E6730EA}" type="slidenum">
              <a:rPr lang="sv-SE" smtClean="0"/>
              <a:pPr/>
              <a:t>4</a:t>
            </a:fld>
            <a:endParaRPr lang="sv-SE"/>
          </a:p>
        </p:txBody>
      </p:sp>
    </p:spTree>
    <p:extLst>
      <p:ext uri="{BB962C8B-B14F-4D97-AF65-F5344CB8AC3E}">
        <p14:creationId xmlns:p14="http://schemas.microsoft.com/office/powerpoint/2010/main" val="103860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5.</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Viele Lkw werden genutzt, um Dinge von einem Ort zum anderen zu bringen. Hier sehen wir einen Lkw, der Brot aus der Bäckerei an ein Café liefert, aber Lkw liefern fast alles, was bei euch zuhause verwendet wird – Möbel, Spielzeug, Fernseher, Essen und sogar die Steine und das Holz, aus denen euer Haus gebaut ist. </a:t>
            </a:r>
            <a:endParaRPr lang="en-US"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Tim + Verteiler-Lkw vor einer Bäckerei</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5</a:t>
            </a:fld>
            <a:endParaRPr lang="sv-SE"/>
          </a:p>
        </p:txBody>
      </p:sp>
    </p:spTree>
    <p:extLst>
      <p:ext uri="{BB962C8B-B14F-4D97-AF65-F5344CB8AC3E}">
        <p14:creationId xmlns:p14="http://schemas.microsoft.com/office/powerpoint/2010/main" val="2777970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6.</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Es gibt auch Lkw, die nicht auf normalen Straßen fahren. Hier sehen wir einen Holztransporter, der im Wald Baumstämme einsammelt.</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6</a:t>
            </a:fld>
            <a:endParaRPr lang="sv-SE"/>
          </a:p>
        </p:txBody>
      </p:sp>
    </p:spTree>
    <p:extLst>
      <p:ext uri="{BB962C8B-B14F-4D97-AF65-F5344CB8AC3E}">
        <p14:creationId xmlns:p14="http://schemas.microsoft.com/office/powerpoint/2010/main" val="971275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7.</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Lkw sind unterschiedlich groß, je nachdem, wofür sie verwendet werden. Die größten und längsten Lkw nennen sich Sattelzug oder Lastzug, weil sie im Anhänger eine Fracht transportieren. Üblicherweise transportieren sie große Ladungen über große Entfernungen auf der Autobahn, zum Beispiel Obst von Spanien nach Schweden.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Weltkarte</a:t>
            </a:r>
            <a:endParaRPr lang="en-US"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r>
            <a:br>
              <a:rPr lang="en-GB" sz="1200" i="1" kern="1200" dirty="0" smtClean="0">
                <a:solidFill>
                  <a:schemeClr val="tx1"/>
                </a:solidFill>
                <a:effectLst/>
                <a:latin typeface="+mn-lt"/>
                <a:ea typeface="+mn-ea"/>
                <a:cs typeface="+mn-cs"/>
              </a:rPr>
            </a:br>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7</a:t>
            </a:fld>
            <a:endParaRPr lang="sv-SE"/>
          </a:p>
        </p:txBody>
      </p:sp>
    </p:spTree>
    <p:extLst>
      <p:ext uri="{BB962C8B-B14F-4D97-AF65-F5344CB8AC3E}">
        <p14:creationId xmlns:p14="http://schemas.microsoft.com/office/powerpoint/2010/main" val="3564969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8.</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Ich bin sicher, dass ihr diese Art von Lkw erkennt. Hier sehen wir die Feuerwehr bei einer Übung. Hinter den Türen des Feuerwehrwagens sind ein Wassertank und ein langer Schlauch, der eingerollt werden kann. Ein Ende des Schlauchs ist mit einer Pumpe im Wassertank verbunden und das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andere Ende wird verwendet, um Wasser zu sprühen.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Was glaubt ihr, wie viele Feuerwehrleute in diesen Lkw reinpassen?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AUFGABE: Raten</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In diesem Feuerwehrwagen ist Platz für ungefähr fünf Personen. In manchen Feuerwehrwagen befinden sich aber mehr Feuerwehrleute und in anderen weniger. </a:t>
            </a:r>
            <a:endParaRPr lang="en-US"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8</a:t>
            </a:fld>
            <a:endParaRPr lang="sv-SE"/>
          </a:p>
        </p:txBody>
      </p:sp>
    </p:spTree>
    <p:extLst>
      <p:ext uri="{BB962C8B-B14F-4D97-AF65-F5344CB8AC3E}">
        <p14:creationId xmlns:p14="http://schemas.microsoft.com/office/powerpoint/2010/main" val="419483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de-DE" sz="1200" b="1" kern="1200" dirty="0" smtClean="0">
                <a:solidFill>
                  <a:schemeClr val="tx1"/>
                </a:solidFill>
                <a:effectLst/>
                <a:latin typeface="+mn-lt"/>
                <a:ea typeface="+mn-ea"/>
                <a:cs typeface="+mn-cs"/>
              </a:rPr>
              <a:t>9.</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Das hier ist ein Müll- oder Recyclingfahrzeug. Es hat verschiedene Abteile für die verschiedenen Arten von Müll – zum Beispiel Papier, Plastik, Metall und Glas. Damit so viel wie möglich hineinpasst, wird der Müll gepresst, bevor der Lkw ihn an der Entsorgungsstelle abliefert. </a:t>
            </a:r>
            <a:endParaRPr lang="en-US"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Abbildung: Recyclingfahrzeug</a:t>
            </a:r>
            <a:endParaRPr lang="en-US" sz="1200" kern="1200" dirty="0" smtClean="0">
              <a:solidFill>
                <a:schemeClr val="tx1"/>
              </a:solidFill>
              <a:effectLst/>
              <a:latin typeface="+mn-lt"/>
              <a:ea typeface="+mn-ea"/>
              <a:cs typeface="+mn-cs"/>
            </a:endParaRPr>
          </a:p>
          <a:p>
            <a:endParaRPr lang="en-GB" dirty="0"/>
          </a:p>
        </p:txBody>
      </p:sp>
      <p:sp>
        <p:nvSpPr>
          <p:cNvPr id="4" name="Platshållare för bildnummer 3"/>
          <p:cNvSpPr>
            <a:spLocks noGrp="1"/>
          </p:cNvSpPr>
          <p:nvPr>
            <p:ph type="sldNum" sz="quarter" idx="10"/>
          </p:nvPr>
        </p:nvSpPr>
        <p:spPr/>
        <p:txBody>
          <a:bodyPr/>
          <a:lstStyle/>
          <a:p>
            <a:fld id="{CA5D3BF3-D352-46FC-8343-31F56E6730EA}" type="slidenum">
              <a:rPr lang="sv-SE" smtClean="0"/>
              <a:pPr/>
              <a:t>9</a:t>
            </a:fld>
            <a:endParaRPr lang="sv-SE"/>
          </a:p>
        </p:txBody>
      </p:sp>
    </p:spTree>
    <p:extLst>
      <p:ext uri="{BB962C8B-B14F-4D97-AF65-F5344CB8AC3E}">
        <p14:creationId xmlns:p14="http://schemas.microsoft.com/office/powerpoint/2010/main" val="1815079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Rubrikbi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sv-SE"/>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sv-SE"/>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sv-SE"/>
          </a:p>
        </p:txBody>
      </p:sp>
      <p:sp>
        <p:nvSpPr>
          <p:cNvPr id="9" name="Subtitle 8"/>
          <p:cNvSpPr>
            <a:spLocks noGrp="1"/>
          </p:cNvSpPr>
          <p:nvPr>
            <p:ph type="subTitle" idx="1"/>
          </p:nvPr>
        </p:nvSpPr>
        <p:spPr>
          <a:xfrm>
            <a:off x="2362200" y="4537528"/>
            <a:ext cx="6515100" cy="514350"/>
          </a:xfrm>
          <a:prstGeom prst="rect">
            <a:avLst/>
          </a:prstGeom>
        </p:spPr>
        <p:txBody>
          <a:bodyPr anchor="ctr"/>
          <a:lstStyle>
            <a:lvl1pPr marL="0" indent="0" algn="l" eaLnBrk="1" latinLnBrk="0" hangingPunct="1">
              <a:buNone/>
              <a:defRPr kumimoji="0" lang="sv-SE" sz="2800">
                <a:solidFill>
                  <a:srgbClr val="FFFFFF"/>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kumimoji="0" lang="sv-SE" smtClean="0"/>
              <a:t>Klicka här för att ändra format på underrubrik i bakgrunden</a:t>
            </a:r>
            <a:endParaRPr kumimoji="0"/>
          </a:p>
        </p:txBody>
      </p:sp>
      <p:sp>
        <p:nvSpPr>
          <p:cNvPr id="28" name="Date Placeholder 27"/>
          <p:cNvSpPr>
            <a:spLocks noGrp="1"/>
          </p:cNvSpPr>
          <p:nvPr>
            <p:ph type="dt" sz="half" idx="10"/>
          </p:nvPr>
        </p:nvSpPr>
        <p:spPr>
          <a:xfrm>
            <a:off x="76200" y="4551524"/>
            <a:ext cx="2057400" cy="514350"/>
          </a:xfrm>
          <a:prstGeom prst="rect">
            <a:avLst/>
          </a:prstGeom>
        </p:spPr>
        <p:txBody>
          <a:bodyPr>
            <a:noAutofit/>
          </a:bodyPr>
          <a:lstStyle>
            <a:lvl1pPr algn="ctr" eaLnBrk="1" latinLnBrk="0" hangingPunct="1">
              <a:defRPr kumimoji="0" lang="sv-SE" sz="2000">
                <a:solidFill>
                  <a:srgbClr val="FFFFFF"/>
                </a:solidFill>
              </a:defRPr>
            </a:lvl1pPr>
            <a:extLst/>
          </a:lstStyle>
          <a:p>
            <a:pPr algn="ctr"/>
            <a:fld id="{047E157E-8DCB-4F70-A0AF-5EB586A91DD4}" type="datetime1">
              <a:rPr kumimoji="0" lang="sv-SE">
                <a:solidFill>
                  <a:srgbClr val="FFFFFF"/>
                </a:solidFill>
              </a:rPr>
              <a:pPr algn="ctr"/>
              <a:t>2017-03-08</a:t>
            </a:fld>
            <a:endParaRPr kumimoji="0" lang="sv-SE" sz="2000">
              <a:solidFill>
                <a:srgbClr val="FFFFFF"/>
              </a:solidFill>
            </a:endParaRPr>
          </a:p>
        </p:txBody>
      </p:sp>
      <p:sp>
        <p:nvSpPr>
          <p:cNvPr id="29" name="Slide Number Placeholder 28"/>
          <p:cNvSpPr>
            <a:spLocks noGrp="1"/>
          </p:cNvSpPr>
          <p:nvPr>
            <p:ph type="sldNum" sz="quarter" idx="12"/>
          </p:nvPr>
        </p:nvSpPr>
        <p:spPr>
          <a:xfrm>
            <a:off x="8001000" y="171450"/>
            <a:ext cx="838200" cy="285750"/>
          </a:xfrm>
          <a:prstGeom prst="rect">
            <a:avLst/>
          </a:prstGeom>
        </p:spPr>
        <p:txBody>
          <a:bodyPr/>
          <a:lstStyle>
            <a:lvl1pPr eaLnBrk="1" latinLnBrk="0" hangingPunct="1">
              <a:defRPr kumimoji="0" lang="sv-SE">
                <a:solidFill>
                  <a:schemeClr val="tx2"/>
                </a:solidFill>
              </a:defRPr>
            </a:lvl1pPr>
            <a:extLst/>
          </a:lstStyle>
          <a:p>
            <a:fld id="{8F82E0A0-C266-4798-8C8F-B9F91E9DA37E}" type="slidenum">
              <a:rPr kumimoji="0" lang="sv-SE">
                <a:solidFill>
                  <a:schemeClr val="tx2"/>
                </a:solidFill>
              </a:rPr>
              <a:pPr/>
              <a:t>‹Nr.›</a:t>
            </a:fld>
            <a:endParaRPr kumimoji="0" lang="sv-SE">
              <a:solidFill>
                <a:schemeClr val="tx2"/>
              </a:solidFill>
            </a:endParaRPr>
          </a:p>
        </p:txBody>
      </p:sp>
      <p:sp>
        <p:nvSpPr>
          <p:cNvPr id="12" name="Title 11"/>
          <p:cNvSpPr>
            <a:spLocks noGrp="1"/>
          </p:cNvSpPr>
          <p:nvPr>
            <p:ph type="title"/>
          </p:nvPr>
        </p:nvSpPr>
        <p:spPr>
          <a:xfrm>
            <a:off x="2362200" y="2343150"/>
            <a:ext cx="6477000" cy="2038350"/>
          </a:xfrm>
          <a:prstGeom prst="rect">
            <a:avLst/>
          </a:prstGeom>
        </p:spPr>
        <p:txBody>
          <a:bodyPr rtlCol="0" anchor="b"/>
          <a:lstStyle>
            <a:lvl1pPr eaLnBrk="1" latinLnBrk="0" hangingPunct="1">
              <a:defRPr kumimoji="0" lang="sv-SE" cap="all" baseline="0"/>
            </a:lvl1pPr>
            <a:extLst/>
          </a:lstStyle>
          <a:p>
            <a:pPr eaLnBrk="1" latinLnBrk="0" hangingPunct="1"/>
            <a:r>
              <a:rPr kumimoji="0" lang="sv-SE" smtClean="0"/>
              <a:t>Klicka här för att ändra format</a:t>
            </a:r>
            <a:endParaRPr kumimoji="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Anpassad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a:prstGeom prst="rect">
            <a:avLst/>
          </a:prstGeom>
        </p:spPr>
        <p:txBody>
          <a:bodyPr/>
          <a:lstStyle>
            <a:extLst/>
          </a:lstStyle>
          <a:p>
            <a:pPr eaLnBrk="1" latinLnBrk="0" hangingPunct="1"/>
            <a:r>
              <a:rPr kumimoji="0" lang="sv-SE" smtClean="0"/>
              <a:t>Klicka här för att ändra format</a:t>
            </a:r>
            <a:endParaRPr kumimoji="0"/>
          </a:p>
        </p:txBody>
      </p:sp>
      <p:sp>
        <p:nvSpPr>
          <p:cNvPr id="3" name="Date Placeholder 2"/>
          <p:cNvSpPr>
            <a:spLocks noGrp="1"/>
          </p:cNvSpPr>
          <p:nvPr>
            <p:ph type="dt" sz="half" idx="10"/>
          </p:nvPr>
        </p:nvSpPr>
        <p:spPr>
          <a:xfrm>
            <a:off x="6096000" y="4686300"/>
            <a:ext cx="2667000" cy="273844"/>
          </a:xfrm>
          <a:prstGeom prst="rect">
            <a:avLst/>
          </a:prstGeom>
        </p:spPr>
        <p:txBody>
          <a:bodyPr/>
          <a:lstStyle>
            <a:extLst/>
          </a:lstStyle>
          <a:p>
            <a:fld id="{E4606EA6-EFEA-4C30-9264-4F9291A5780D}" type="datetime1">
              <a:rPr kumimoji="0" lang="sv-SE"/>
              <a:pPr/>
              <a:t>2017-03-08</a:t>
            </a:fld>
            <a:endParaRPr kumimoji="0" lang="sv-SE"/>
          </a:p>
        </p:txBody>
      </p:sp>
      <p:sp>
        <p:nvSpPr>
          <p:cNvPr id="4" name="Footer Placeholder 3"/>
          <p:cNvSpPr>
            <a:spLocks noGrp="1"/>
          </p:cNvSpPr>
          <p:nvPr>
            <p:ph type="ftr" sz="quarter" idx="11"/>
          </p:nvPr>
        </p:nvSpPr>
        <p:spPr>
          <a:xfrm>
            <a:off x="609601" y="4686155"/>
            <a:ext cx="5421083" cy="273844"/>
          </a:xfrm>
          <a:prstGeom prst="rect">
            <a:avLst/>
          </a:prstGeom>
        </p:spPr>
        <p:txBody>
          <a:bodyPr/>
          <a:lstStyle>
            <a:extLst/>
          </a:lstStyle>
          <a:p>
            <a:endParaRPr kumimoji="0" lang="sv-SE"/>
          </a:p>
        </p:txBody>
      </p:sp>
      <p:sp>
        <p:nvSpPr>
          <p:cNvPr id="5" name="Slide Number Placeholder 4"/>
          <p:cNvSpPr>
            <a:spLocks noGrp="1"/>
          </p:cNvSpPr>
          <p:nvPr>
            <p:ph type="sldNum" sz="quarter" idx="12"/>
          </p:nvPr>
        </p:nvSpPr>
        <p:spPr>
          <a:xfrm>
            <a:off x="0" y="1123507"/>
            <a:ext cx="533400" cy="183357"/>
          </a:xfrm>
          <a:prstGeom prst="rect">
            <a:avLst/>
          </a:prstGeom>
        </p:spPr>
        <p:txBody>
          <a:bodyPr/>
          <a:lstStyle>
            <a:extLst/>
          </a:lstStyle>
          <a:p>
            <a:pPr algn="ctr"/>
            <a:fld id="{8F82E0A0-C266-4798-8C8F-B9F91E9DA37E}" type="slidenum">
              <a:rPr kumimoji="0" lang="sv-SE" sz="1400" b="1">
                <a:solidFill>
                  <a:srgbClr val="FFFFFF"/>
                </a:solidFill>
              </a:rPr>
              <a:pPr algn="ctr"/>
              <a:t>‹Nr.›</a:t>
            </a:fld>
            <a:endParaRPr kumimoji="0" lang="sv-SE"/>
          </a:p>
        </p:txBody>
      </p:sp>
      <p:sp>
        <p:nvSpPr>
          <p:cNvPr id="7" name="Content Placeholder 6"/>
          <p:cNvSpPr>
            <a:spLocks noGrp="1"/>
          </p:cNvSpPr>
          <p:nvPr>
            <p:ph sz="quarter" idx="13"/>
          </p:nvPr>
        </p:nvSpPr>
        <p:spPr>
          <a:xfrm>
            <a:off x="609600" y="1352550"/>
            <a:ext cx="8153400" cy="3276600"/>
          </a:xfrm>
          <a:prstGeom prst="rect">
            <a:avLst/>
          </a:prstGeom>
        </p:spPr>
        <p:txBody>
          <a:bodyPr/>
          <a:lstStyle>
            <a:extLst/>
          </a:lstStyle>
          <a:p>
            <a:pPr lvl="0" eaLnBrk="1" latinLnBrk="0" hangingPunct="1"/>
            <a:r>
              <a:rPr kumimoji="0" lang="sv-SE" smtClean="0"/>
              <a:t>Klicka här för att ändra format på bakgrundstexten</a:t>
            </a:r>
          </a:p>
          <a:p>
            <a:pPr lvl="1" eaLnBrk="1" latinLnBrk="0" hangingPunct="1"/>
            <a:r>
              <a:rPr kumimoji="0" lang="sv-SE" smtClean="0"/>
              <a:t>Nivå två</a:t>
            </a:r>
          </a:p>
          <a:p>
            <a:pPr lvl="2" eaLnBrk="1" latinLnBrk="0" hangingPunct="1"/>
            <a:r>
              <a:rPr kumimoji="0" lang="sv-SE" smtClean="0"/>
              <a:t>Nivå tre</a:t>
            </a:r>
          </a:p>
          <a:p>
            <a:pPr lvl="3" eaLnBrk="1" latinLnBrk="0" hangingPunct="1"/>
            <a:r>
              <a:rPr kumimoji="0" lang="sv-SE" smtClean="0"/>
              <a:t>Nivå fyra</a:t>
            </a:r>
          </a:p>
          <a:p>
            <a:pPr lvl="4" eaLnBrk="1" latinLnBrk="0" hangingPunct="1"/>
            <a:r>
              <a:rPr kumimoji="0" lang="sv-SE" smtClean="0"/>
              <a:t>Nivå fem</a:t>
            </a:r>
            <a:endParaRPr kumimoji="0"/>
          </a:p>
        </p:txBody>
      </p:sp>
    </p:spTree>
    <p:extLst>
      <p:ext uri="{BB962C8B-B14F-4D97-AF65-F5344CB8AC3E}">
        <p14:creationId xmlns:p14="http://schemas.microsoft.com/office/powerpoint/2010/main" val="3748380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a:prstGeom prst="rect">
            <a:avLst/>
          </a:prstGeom>
        </p:spPr>
        <p:txBody>
          <a:bodyPr/>
          <a:lstStyle>
            <a:extLst/>
          </a:lstStyle>
          <a:p>
            <a:pPr eaLnBrk="1" latinLnBrk="0" hangingPunct="1"/>
            <a:r>
              <a:rPr kumimoji="0" lang="sv-SE" smtClean="0"/>
              <a:t>Klicka här för att ändra format</a:t>
            </a:r>
            <a:endParaRPr kumimoji="0"/>
          </a:p>
        </p:txBody>
      </p:sp>
      <p:sp>
        <p:nvSpPr>
          <p:cNvPr id="3" name="Date Placeholder 2"/>
          <p:cNvSpPr>
            <a:spLocks noGrp="1"/>
          </p:cNvSpPr>
          <p:nvPr>
            <p:ph type="dt" sz="half" idx="10"/>
          </p:nvPr>
        </p:nvSpPr>
        <p:spPr>
          <a:xfrm>
            <a:off x="6096000" y="4686300"/>
            <a:ext cx="2667000" cy="273844"/>
          </a:xfrm>
          <a:prstGeom prst="rect">
            <a:avLst/>
          </a:prstGeom>
        </p:spPr>
        <p:txBody>
          <a:bodyPr/>
          <a:lstStyle>
            <a:extLst/>
          </a:lstStyle>
          <a:p>
            <a:fld id="{E4606EA6-EFEA-4C30-9264-4F9291A5780D}" type="datetime1">
              <a:rPr kumimoji="0" lang="sv-SE"/>
              <a:pPr/>
              <a:t>2017-03-08</a:t>
            </a:fld>
            <a:endParaRPr kumimoji="0" lang="sv-SE"/>
          </a:p>
        </p:txBody>
      </p:sp>
      <p:sp>
        <p:nvSpPr>
          <p:cNvPr id="4" name="Footer Placeholder 3"/>
          <p:cNvSpPr>
            <a:spLocks noGrp="1"/>
          </p:cNvSpPr>
          <p:nvPr>
            <p:ph type="ftr" sz="quarter" idx="11"/>
          </p:nvPr>
        </p:nvSpPr>
        <p:spPr>
          <a:xfrm>
            <a:off x="609601" y="4686155"/>
            <a:ext cx="5421083" cy="273844"/>
          </a:xfrm>
          <a:prstGeom prst="rect">
            <a:avLst/>
          </a:prstGeom>
        </p:spPr>
        <p:txBody>
          <a:bodyPr/>
          <a:lstStyle>
            <a:extLst/>
          </a:lstStyle>
          <a:p>
            <a:endParaRPr kumimoji="0" lang="sv-SE"/>
          </a:p>
        </p:txBody>
      </p:sp>
      <p:sp>
        <p:nvSpPr>
          <p:cNvPr id="5" name="Slide Number Placeholder 4"/>
          <p:cNvSpPr>
            <a:spLocks noGrp="1"/>
          </p:cNvSpPr>
          <p:nvPr>
            <p:ph type="sldNum" sz="quarter" idx="12"/>
          </p:nvPr>
        </p:nvSpPr>
        <p:spPr>
          <a:xfrm>
            <a:off x="0" y="1123507"/>
            <a:ext cx="533400" cy="183357"/>
          </a:xfrm>
          <a:prstGeom prst="rect">
            <a:avLst/>
          </a:prstGeom>
        </p:spPr>
        <p:txBody>
          <a:bodyPr/>
          <a:lstStyle>
            <a:extLst/>
          </a:lstStyle>
          <a:p>
            <a:pPr algn="ctr"/>
            <a:fld id="{8F82E0A0-C266-4798-8C8F-B9F91E9DA37E}" type="slidenum">
              <a:rPr kumimoji="0" lang="sv-SE" sz="1400" b="1">
                <a:solidFill>
                  <a:srgbClr val="FFFFFF"/>
                </a:solidFill>
              </a:rPr>
              <a:pPr algn="ctr"/>
              <a:t>‹Nr.›</a:t>
            </a:fld>
            <a:endParaRPr kumimoji="0" lang="sv-SE"/>
          </a:p>
        </p:txBody>
      </p:sp>
      <p:sp>
        <p:nvSpPr>
          <p:cNvPr id="7" name="Content Placeholder 6"/>
          <p:cNvSpPr>
            <a:spLocks noGrp="1"/>
          </p:cNvSpPr>
          <p:nvPr>
            <p:ph sz="quarter" idx="13"/>
          </p:nvPr>
        </p:nvSpPr>
        <p:spPr>
          <a:xfrm>
            <a:off x="609600" y="1352550"/>
            <a:ext cx="8153400" cy="3276600"/>
          </a:xfrm>
          <a:prstGeom prst="rect">
            <a:avLst/>
          </a:prstGeom>
        </p:spPr>
        <p:txBody>
          <a:bodyPr/>
          <a:lstStyle>
            <a:extLst/>
          </a:lstStyle>
          <a:p>
            <a:pPr lvl="0" eaLnBrk="1" latinLnBrk="0" hangingPunct="1"/>
            <a:r>
              <a:rPr kumimoji="0" lang="sv-SE" smtClean="0"/>
              <a:t>Klicka här för att ändra format på bakgrundstexten</a:t>
            </a:r>
          </a:p>
          <a:p>
            <a:pPr lvl="1" eaLnBrk="1" latinLnBrk="0" hangingPunct="1"/>
            <a:r>
              <a:rPr kumimoji="0" lang="sv-SE" smtClean="0"/>
              <a:t>Nivå två</a:t>
            </a:r>
          </a:p>
          <a:p>
            <a:pPr lvl="2" eaLnBrk="1" latinLnBrk="0" hangingPunct="1"/>
            <a:r>
              <a:rPr kumimoji="0" lang="sv-SE" smtClean="0"/>
              <a:t>Nivå tre</a:t>
            </a:r>
          </a:p>
          <a:p>
            <a:pPr lvl="3" eaLnBrk="1" latinLnBrk="0" hangingPunct="1"/>
            <a:r>
              <a:rPr kumimoji="0" lang="sv-SE" smtClean="0"/>
              <a:t>Nivå fyra</a:t>
            </a:r>
          </a:p>
          <a:p>
            <a:pPr lvl="4" eaLnBrk="1" latinLnBrk="0" hangingPunct="1"/>
            <a:r>
              <a:rPr kumimoji="0" lang="sv-SE" smtClean="0"/>
              <a:t>Nivå fem</a:t>
            </a:r>
            <a:endParaRPr kumimoji="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a:prstGeom prst="rect">
            <a:avLst/>
          </a:prstGeom>
        </p:spPr>
        <p:txBody>
          <a:bodyPr anchor="t"/>
          <a:lstStyle>
            <a:lvl1pPr eaLnBrk="1" latinLnBrk="0" hangingPunct="1">
              <a:buNone/>
              <a:defRPr kumimoji="0" lang="sv-SE" sz="2800">
                <a:solidFill>
                  <a:schemeClr val="tx2"/>
                </a:solidFill>
              </a:defRPr>
            </a:lvl1pPr>
            <a:lvl2pPr eaLnBrk="1" latinLnBrk="0" hangingPunct="1">
              <a:buNone/>
              <a:defRPr kumimoji="0" lang="sv-SE" sz="1800">
                <a:solidFill>
                  <a:schemeClr val="tx1">
                    <a:tint val="75000"/>
                  </a:schemeClr>
                </a:solidFill>
              </a:defRPr>
            </a:lvl2pPr>
            <a:lvl3pPr eaLnBrk="1" latinLnBrk="0" hangingPunct="1">
              <a:buNone/>
              <a:defRPr kumimoji="0" lang="sv-SE" sz="1600">
                <a:solidFill>
                  <a:schemeClr val="tx1">
                    <a:tint val="75000"/>
                  </a:schemeClr>
                </a:solidFill>
              </a:defRPr>
            </a:lvl3pPr>
            <a:lvl4pPr eaLnBrk="1" latinLnBrk="0" hangingPunct="1">
              <a:buNone/>
              <a:defRPr kumimoji="0" lang="sv-SE" sz="1400">
                <a:solidFill>
                  <a:schemeClr val="tx1">
                    <a:tint val="75000"/>
                  </a:schemeClr>
                </a:solidFill>
              </a:defRPr>
            </a:lvl4pPr>
            <a:lvl5pPr eaLnBrk="1" latinLnBrk="0" hangingPunct="1">
              <a:buNone/>
              <a:defRPr kumimoji="0" lang="sv-SE" sz="1400">
                <a:solidFill>
                  <a:schemeClr val="tx1">
                    <a:tint val="75000"/>
                  </a:schemeClr>
                </a:solidFill>
              </a:defRPr>
            </a:lvl5pPr>
            <a:extLst/>
          </a:lstStyle>
          <a:p>
            <a:pPr lvl="0" eaLnBrk="1" latinLnBrk="0" hangingPunct="1"/>
            <a:r>
              <a:rPr kumimoji="0" lang="sv-SE" smtClean="0"/>
              <a:t>Klicka här för att ändra format på bakgrundstexten</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sv-SE"/>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sv-SE"/>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sv-SE"/>
          </a:p>
        </p:txBody>
      </p:sp>
      <p:sp>
        <p:nvSpPr>
          <p:cNvPr id="2" name="Title 1"/>
          <p:cNvSpPr>
            <a:spLocks noGrp="1"/>
          </p:cNvSpPr>
          <p:nvPr>
            <p:ph type="title" hasCustomPrompt="1"/>
          </p:nvPr>
        </p:nvSpPr>
        <p:spPr>
          <a:xfrm>
            <a:off x="1371600" y="1200150"/>
            <a:ext cx="7620000" cy="742950"/>
          </a:xfrm>
          <a:prstGeom prst="rect">
            <a:avLst/>
          </a:prstGeom>
        </p:spPr>
        <p:txBody>
          <a:bodyPr/>
          <a:lstStyle>
            <a:lvl1pPr algn="l" eaLnBrk="1" latinLnBrk="0" hangingPunct="1">
              <a:buNone/>
              <a:defRPr kumimoji="0" lang="sv-SE" sz="4400" b="0" cap="none">
                <a:solidFill>
                  <a:srgbClr val="FFFFFF"/>
                </a:solidFill>
              </a:defRPr>
            </a:lvl1pPr>
            <a:extLst/>
          </a:lstStyle>
          <a:p>
            <a:r>
              <a:rPr kumimoji="0" lang="sv-SE"/>
              <a:t>Klicka för att ändra formatet för bakgrundsrubriken</a:t>
            </a:r>
          </a:p>
        </p:txBody>
      </p:sp>
      <p:sp>
        <p:nvSpPr>
          <p:cNvPr id="12" name="Date Placeholder 11"/>
          <p:cNvSpPr>
            <a:spLocks noGrp="1"/>
          </p:cNvSpPr>
          <p:nvPr>
            <p:ph type="dt" sz="half" idx="10"/>
          </p:nvPr>
        </p:nvSpPr>
        <p:spPr>
          <a:xfrm>
            <a:off x="6096000" y="4686300"/>
            <a:ext cx="2667000" cy="273844"/>
          </a:xfrm>
          <a:prstGeom prst="rect">
            <a:avLst/>
          </a:prstGeom>
        </p:spPr>
        <p:txBody>
          <a:bodyPr/>
          <a:lstStyle>
            <a:extLst/>
          </a:lstStyle>
          <a:p>
            <a:fld id="{6FCF9F07-3BC7-4570-B054-79111B0A380C}" type="datetime1">
              <a:rPr kumimoji="0" lang="sv-SE"/>
              <a:pPr/>
              <a:t>2017-03-08</a:t>
            </a:fld>
            <a:endParaRPr kumimoji="0" lang="sv-SE"/>
          </a:p>
        </p:txBody>
      </p:sp>
      <p:sp>
        <p:nvSpPr>
          <p:cNvPr id="13" name="Slide Number Placeholder 12"/>
          <p:cNvSpPr>
            <a:spLocks noGrp="1"/>
          </p:cNvSpPr>
          <p:nvPr>
            <p:ph type="sldNum" sz="quarter" idx="11"/>
          </p:nvPr>
        </p:nvSpPr>
        <p:spPr>
          <a:xfrm>
            <a:off x="0" y="1314450"/>
            <a:ext cx="1295400" cy="526257"/>
          </a:xfrm>
          <a:prstGeom prst="rect">
            <a:avLst/>
          </a:prstGeom>
        </p:spPr>
        <p:txBody>
          <a:bodyPr>
            <a:noAutofit/>
          </a:bodyPr>
          <a:lstStyle>
            <a:lvl1pPr eaLnBrk="1" latinLnBrk="0" hangingPunct="1">
              <a:defRPr kumimoji="0" lang="sv-SE" sz="2400">
                <a:solidFill>
                  <a:srgbClr val="FFFFFF"/>
                </a:solidFill>
              </a:defRPr>
            </a:lvl1pPr>
            <a:extLst/>
          </a:lstStyle>
          <a:p>
            <a:pPr algn="ctr"/>
            <a:fld id="{8F82E0A0-C266-4798-8C8F-B9F91E9DA37E}" type="slidenum">
              <a:rPr kumimoji="0" lang="sv-SE" sz="2400" b="1">
                <a:solidFill>
                  <a:srgbClr val="FFFFFF"/>
                </a:solidFill>
              </a:rPr>
              <a:pPr algn="ctr"/>
              <a:t>‹Nr.›</a:t>
            </a:fld>
            <a:endParaRPr kumimoji="0" lang="sv-SE" sz="2400">
              <a:solidFill>
                <a:srgbClr val="FFFFFF"/>
              </a:solidFill>
            </a:endParaRPr>
          </a:p>
        </p:txBody>
      </p:sp>
      <p:sp>
        <p:nvSpPr>
          <p:cNvPr id="14" name="Footer Placeholder 13"/>
          <p:cNvSpPr>
            <a:spLocks noGrp="1"/>
          </p:cNvSpPr>
          <p:nvPr>
            <p:ph type="ftr" sz="quarter" idx="12"/>
          </p:nvPr>
        </p:nvSpPr>
        <p:spPr>
          <a:xfrm>
            <a:off x="609601" y="4686155"/>
            <a:ext cx="5421083" cy="273844"/>
          </a:xfrm>
          <a:prstGeom prst="rect">
            <a:avLst/>
          </a:prstGeom>
        </p:spPr>
        <p:txBody>
          <a:bodyPr/>
          <a:lstStyle>
            <a:extLst/>
          </a:lstStyle>
          <a:p>
            <a:endParaRPr kumimoji="0" lang="sv-SE"/>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a:prstGeom prst="rect">
            <a:avLst/>
          </a:prstGeom>
        </p:spPr>
        <p:txBody>
          <a:bodyPr/>
          <a:lstStyle>
            <a:extLst/>
          </a:lstStyle>
          <a:p>
            <a:pPr eaLnBrk="1" latinLnBrk="0" hangingPunct="1"/>
            <a:r>
              <a:rPr kumimoji="0" lang="sv-SE" smtClean="0"/>
              <a:t>Klicka här för att ändra format</a:t>
            </a:r>
            <a:endParaRPr kumimoji="0"/>
          </a:p>
        </p:txBody>
      </p:sp>
      <p:sp>
        <p:nvSpPr>
          <p:cNvPr id="9" name="Content Placeholder 8"/>
          <p:cNvSpPr>
            <a:spLocks noGrp="1"/>
          </p:cNvSpPr>
          <p:nvPr>
            <p:ph sz="quarter" idx="13"/>
          </p:nvPr>
        </p:nvSpPr>
        <p:spPr>
          <a:xfrm>
            <a:off x="609600" y="1352551"/>
            <a:ext cx="3886200" cy="3268624"/>
          </a:xfrm>
          <a:prstGeom prst="rect">
            <a:avLst/>
          </a:prstGeom>
        </p:spPr>
        <p:txBody>
          <a:bodyPr/>
          <a:lstStyle>
            <a:extLst/>
          </a:lstStyle>
          <a:p>
            <a:pPr lvl="0" eaLnBrk="1" latinLnBrk="0" hangingPunct="1"/>
            <a:r>
              <a:rPr kumimoji="0" lang="sv-SE" smtClean="0"/>
              <a:t>Klicka här för att ändra format på bakgrundstexten</a:t>
            </a:r>
          </a:p>
          <a:p>
            <a:pPr lvl="1" eaLnBrk="1" latinLnBrk="0" hangingPunct="1"/>
            <a:r>
              <a:rPr kumimoji="0" lang="sv-SE" smtClean="0"/>
              <a:t>Nivå två</a:t>
            </a:r>
          </a:p>
          <a:p>
            <a:pPr lvl="2" eaLnBrk="1" latinLnBrk="0" hangingPunct="1"/>
            <a:r>
              <a:rPr kumimoji="0" lang="sv-SE" smtClean="0"/>
              <a:t>Nivå tre</a:t>
            </a:r>
          </a:p>
          <a:p>
            <a:pPr lvl="3" eaLnBrk="1" latinLnBrk="0" hangingPunct="1"/>
            <a:r>
              <a:rPr kumimoji="0" lang="sv-SE" smtClean="0"/>
              <a:t>Nivå fyra</a:t>
            </a:r>
          </a:p>
          <a:p>
            <a:pPr lvl="4" eaLnBrk="1" latinLnBrk="0" hangingPunct="1"/>
            <a:r>
              <a:rPr kumimoji="0" lang="sv-SE" smtClean="0"/>
              <a:t>Nivå fem</a:t>
            </a:r>
            <a:endParaRPr kumimoji="0"/>
          </a:p>
        </p:txBody>
      </p:sp>
      <p:sp>
        <p:nvSpPr>
          <p:cNvPr id="11" name="Content Placeholder 10"/>
          <p:cNvSpPr>
            <a:spLocks noGrp="1"/>
          </p:cNvSpPr>
          <p:nvPr>
            <p:ph sz="quarter" idx="14"/>
          </p:nvPr>
        </p:nvSpPr>
        <p:spPr>
          <a:xfrm>
            <a:off x="4844901" y="1352549"/>
            <a:ext cx="3886200" cy="3268625"/>
          </a:xfrm>
          <a:prstGeom prst="rect">
            <a:avLst/>
          </a:prstGeom>
        </p:spPr>
        <p:txBody>
          <a:bodyPr/>
          <a:lstStyle>
            <a:extLst/>
          </a:lstStyle>
          <a:p>
            <a:pPr lvl="0" eaLnBrk="1" latinLnBrk="0" hangingPunct="1"/>
            <a:r>
              <a:rPr kumimoji="0" lang="sv-SE" smtClean="0"/>
              <a:t>Klicka här för att ändra format på bakgrundstexten</a:t>
            </a:r>
          </a:p>
          <a:p>
            <a:pPr lvl="1" eaLnBrk="1" latinLnBrk="0" hangingPunct="1"/>
            <a:r>
              <a:rPr kumimoji="0" lang="sv-SE" smtClean="0"/>
              <a:t>Nivå två</a:t>
            </a:r>
          </a:p>
          <a:p>
            <a:pPr lvl="2" eaLnBrk="1" latinLnBrk="0" hangingPunct="1"/>
            <a:r>
              <a:rPr kumimoji="0" lang="sv-SE" smtClean="0"/>
              <a:t>Nivå tre</a:t>
            </a:r>
          </a:p>
          <a:p>
            <a:pPr lvl="3" eaLnBrk="1" latinLnBrk="0" hangingPunct="1"/>
            <a:r>
              <a:rPr kumimoji="0" lang="sv-SE" smtClean="0"/>
              <a:t>Nivå fyra</a:t>
            </a:r>
          </a:p>
          <a:p>
            <a:pPr lvl="4" eaLnBrk="1" latinLnBrk="0" hangingPunct="1"/>
            <a:r>
              <a:rPr kumimoji="0" lang="sv-SE" smtClean="0"/>
              <a:t>Nivå fem</a:t>
            </a:r>
            <a:endParaRPr kumimoji="0"/>
          </a:p>
        </p:txBody>
      </p:sp>
      <p:sp>
        <p:nvSpPr>
          <p:cNvPr id="8" name="Date Placeholder 7"/>
          <p:cNvSpPr>
            <a:spLocks noGrp="1"/>
          </p:cNvSpPr>
          <p:nvPr>
            <p:ph type="dt" sz="half" idx="15"/>
          </p:nvPr>
        </p:nvSpPr>
        <p:spPr>
          <a:xfrm>
            <a:off x="6096000" y="4686300"/>
            <a:ext cx="2667000" cy="273844"/>
          </a:xfrm>
          <a:prstGeom prst="rect">
            <a:avLst/>
          </a:prstGeom>
        </p:spPr>
        <p:txBody>
          <a:bodyPr rtlCol="0"/>
          <a:lstStyle>
            <a:extLst/>
          </a:lstStyle>
          <a:p>
            <a:fld id="{E4606EA6-EFEA-4C30-9264-4F9291A5780D}" type="datetime1">
              <a:rPr kumimoji="0" lang="sv-SE"/>
              <a:pPr/>
              <a:t>2017-03-08</a:t>
            </a:fld>
            <a:endParaRPr kumimoji="0" lang="sv-SE"/>
          </a:p>
        </p:txBody>
      </p:sp>
      <p:sp>
        <p:nvSpPr>
          <p:cNvPr id="10" name="Slide Number Placeholder 9"/>
          <p:cNvSpPr>
            <a:spLocks noGrp="1"/>
          </p:cNvSpPr>
          <p:nvPr>
            <p:ph type="sldNum" sz="quarter" idx="16"/>
          </p:nvPr>
        </p:nvSpPr>
        <p:spPr>
          <a:xfrm>
            <a:off x="0" y="1123507"/>
            <a:ext cx="533400" cy="183357"/>
          </a:xfrm>
          <a:prstGeom prst="rect">
            <a:avLst/>
          </a:prstGeom>
        </p:spPr>
        <p:txBody>
          <a:bodyPr rtlCol="0"/>
          <a:lstStyle>
            <a:extLst/>
          </a:lstStyle>
          <a:p>
            <a:pPr algn="ctr"/>
            <a:fld id="{8F82E0A0-C266-4798-8C8F-B9F91E9DA37E}" type="slidenum">
              <a:rPr kumimoji="0" lang="sv-SE" sz="1400" b="1">
                <a:solidFill>
                  <a:srgbClr val="FFFFFF"/>
                </a:solidFill>
              </a:rPr>
              <a:pPr algn="ctr"/>
              <a:t>‹Nr.›</a:t>
            </a:fld>
            <a:endParaRPr kumimoji="0" lang="sv-SE"/>
          </a:p>
        </p:txBody>
      </p:sp>
      <p:sp>
        <p:nvSpPr>
          <p:cNvPr id="12" name="Footer Placeholder 11"/>
          <p:cNvSpPr>
            <a:spLocks noGrp="1"/>
          </p:cNvSpPr>
          <p:nvPr>
            <p:ph type="ftr" sz="quarter" idx="17"/>
          </p:nvPr>
        </p:nvSpPr>
        <p:spPr>
          <a:xfrm>
            <a:off x="609601" y="4686155"/>
            <a:ext cx="5421083" cy="273844"/>
          </a:xfrm>
          <a:prstGeom prst="rect">
            <a:avLst/>
          </a:prstGeom>
        </p:spPr>
        <p:txBody>
          <a:bodyPr rtlCol="0"/>
          <a:lstStyle>
            <a:extLst/>
          </a:lstStyle>
          <a:p>
            <a:endParaRPr kumimoji="0"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a:prstGeom prst="rect">
            <a:avLst/>
          </a:prstGeom>
        </p:spPr>
        <p:txBody>
          <a:bodyPr anchor="b"/>
          <a:lstStyle>
            <a:lvl1pPr eaLnBrk="1" latinLnBrk="0" hangingPunct="1">
              <a:defRPr kumimoji="0" lang="sv-SE"/>
            </a:lvl1pPr>
            <a:extLst/>
          </a:lstStyle>
          <a:p>
            <a:pPr eaLnBrk="1" latinLnBrk="0" hangingPunct="1"/>
            <a:r>
              <a:rPr kumimoji="0" lang="sv-SE" smtClean="0"/>
              <a:t>Klicka här för att ändra format</a:t>
            </a:r>
            <a:endParaRPr kumimoji="0"/>
          </a:p>
        </p:txBody>
      </p:sp>
      <p:sp>
        <p:nvSpPr>
          <p:cNvPr id="11" name="Content Placeholder 10"/>
          <p:cNvSpPr>
            <a:spLocks noGrp="1"/>
          </p:cNvSpPr>
          <p:nvPr>
            <p:ph sz="quarter" idx="13"/>
          </p:nvPr>
        </p:nvSpPr>
        <p:spPr>
          <a:xfrm>
            <a:off x="609600" y="1919818"/>
            <a:ext cx="3886200" cy="2628900"/>
          </a:xfrm>
          <a:prstGeom prst="rect">
            <a:avLst/>
          </a:prstGeom>
        </p:spPr>
        <p:txBody>
          <a:bodyPr/>
          <a:lstStyle>
            <a:extLst/>
          </a:lstStyle>
          <a:p>
            <a:pPr lvl="0" eaLnBrk="1" latinLnBrk="0" hangingPunct="1"/>
            <a:r>
              <a:rPr kumimoji="0" lang="sv-SE" smtClean="0"/>
              <a:t>Klicka här för att ändra format på bakgrundstexten</a:t>
            </a:r>
          </a:p>
          <a:p>
            <a:pPr lvl="1" eaLnBrk="1" latinLnBrk="0" hangingPunct="1"/>
            <a:r>
              <a:rPr kumimoji="0" lang="sv-SE" smtClean="0"/>
              <a:t>Nivå två</a:t>
            </a:r>
          </a:p>
          <a:p>
            <a:pPr lvl="2" eaLnBrk="1" latinLnBrk="0" hangingPunct="1"/>
            <a:r>
              <a:rPr kumimoji="0" lang="sv-SE" smtClean="0"/>
              <a:t>Nivå tre</a:t>
            </a:r>
          </a:p>
          <a:p>
            <a:pPr lvl="3" eaLnBrk="1" latinLnBrk="0" hangingPunct="1"/>
            <a:r>
              <a:rPr kumimoji="0" lang="sv-SE" smtClean="0"/>
              <a:t>Nivå fyra</a:t>
            </a:r>
          </a:p>
          <a:p>
            <a:pPr lvl="4" eaLnBrk="1" latinLnBrk="0" hangingPunct="1"/>
            <a:r>
              <a:rPr kumimoji="0" lang="sv-SE" smtClean="0"/>
              <a:t>Nivå fem</a:t>
            </a:r>
            <a:endParaRPr kumimoji="0"/>
          </a:p>
        </p:txBody>
      </p:sp>
      <p:sp>
        <p:nvSpPr>
          <p:cNvPr id="13" name="Content Placeholder 12"/>
          <p:cNvSpPr>
            <a:spLocks noGrp="1"/>
          </p:cNvSpPr>
          <p:nvPr>
            <p:ph sz="quarter" idx="14"/>
          </p:nvPr>
        </p:nvSpPr>
        <p:spPr>
          <a:xfrm>
            <a:off x="4800600" y="1919818"/>
            <a:ext cx="3886200" cy="2628900"/>
          </a:xfrm>
          <a:prstGeom prst="rect">
            <a:avLst/>
          </a:prstGeom>
        </p:spPr>
        <p:txBody>
          <a:bodyPr/>
          <a:lstStyle>
            <a:extLst/>
          </a:lstStyle>
          <a:p>
            <a:pPr lvl="0" eaLnBrk="1" latinLnBrk="0" hangingPunct="1"/>
            <a:r>
              <a:rPr kumimoji="0" lang="sv-SE" smtClean="0"/>
              <a:t>Klicka här för att ändra format på bakgrundstexten</a:t>
            </a:r>
          </a:p>
          <a:p>
            <a:pPr lvl="1" eaLnBrk="1" latinLnBrk="0" hangingPunct="1"/>
            <a:r>
              <a:rPr kumimoji="0" lang="sv-SE" smtClean="0"/>
              <a:t>Nivå två</a:t>
            </a:r>
          </a:p>
          <a:p>
            <a:pPr lvl="2" eaLnBrk="1" latinLnBrk="0" hangingPunct="1"/>
            <a:r>
              <a:rPr kumimoji="0" lang="sv-SE" smtClean="0"/>
              <a:t>Nivå tre</a:t>
            </a:r>
          </a:p>
          <a:p>
            <a:pPr lvl="3" eaLnBrk="1" latinLnBrk="0" hangingPunct="1"/>
            <a:r>
              <a:rPr kumimoji="0" lang="sv-SE" smtClean="0"/>
              <a:t>Nivå fyra</a:t>
            </a:r>
          </a:p>
          <a:p>
            <a:pPr lvl="4" eaLnBrk="1" latinLnBrk="0" hangingPunct="1"/>
            <a:r>
              <a:rPr kumimoji="0" lang="sv-SE" smtClean="0"/>
              <a:t>Nivå fem</a:t>
            </a:r>
            <a:endParaRPr kumimoji="0"/>
          </a:p>
        </p:txBody>
      </p:sp>
      <p:sp>
        <p:nvSpPr>
          <p:cNvPr id="10" name="Date Placeholder 9"/>
          <p:cNvSpPr>
            <a:spLocks noGrp="1"/>
          </p:cNvSpPr>
          <p:nvPr>
            <p:ph type="dt" sz="half" idx="15"/>
          </p:nvPr>
        </p:nvSpPr>
        <p:spPr>
          <a:xfrm>
            <a:off x="6096000" y="4686300"/>
            <a:ext cx="2667000" cy="273844"/>
          </a:xfrm>
          <a:prstGeom prst="rect">
            <a:avLst/>
          </a:prstGeom>
        </p:spPr>
        <p:txBody>
          <a:bodyPr rtlCol="0"/>
          <a:lstStyle>
            <a:extLst/>
          </a:lstStyle>
          <a:p>
            <a:fld id="{E4606EA6-EFEA-4C30-9264-4F9291A5780D}" type="datetime1">
              <a:rPr kumimoji="0" lang="sv-SE"/>
              <a:pPr/>
              <a:t>2017-03-08</a:t>
            </a:fld>
            <a:endParaRPr kumimoji="0" lang="sv-SE"/>
          </a:p>
        </p:txBody>
      </p:sp>
      <p:sp>
        <p:nvSpPr>
          <p:cNvPr id="12" name="Slide Number Placeholder 11"/>
          <p:cNvSpPr>
            <a:spLocks noGrp="1"/>
          </p:cNvSpPr>
          <p:nvPr>
            <p:ph type="sldNum" sz="quarter" idx="16"/>
          </p:nvPr>
        </p:nvSpPr>
        <p:spPr>
          <a:xfrm>
            <a:off x="0" y="1123507"/>
            <a:ext cx="533400" cy="183357"/>
          </a:xfrm>
          <a:prstGeom prst="rect">
            <a:avLst/>
          </a:prstGeom>
        </p:spPr>
        <p:txBody>
          <a:bodyPr rtlCol="0"/>
          <a:lstStyle>
            <a:extLst/>
          </a:lstStyle>
          <a:p>
            <a:pPr algn="ctr"/>
            <a:fld id="{8F82E0A0-C266-4798-8C8F-B9F91E9DA37E}" type="slidenum">
              <a:rPr kumimoji="0" lang="sv-SE" sz="1400" b="1">
                <a:solidFill>
                  <a:srgbClr val="FFFFFF"/>
                </a:solidFill>
              </a:rPr>
              <a:pPr algn="ctr"/>
              <a:t>‹Nr.›</a:t>
            </a:fld>
            <a:endParaRPr kumimoji="0" lang="sv-SE"/>
          </a:p>
        </p:txBody>
      </p:sp>
      <p:sp>
        <p:nvSpPr>
          <p:cNvPr id="14" name="Footer Placeholder 13"/>
          <p:cNvSpPr>
            <a:spLocks noGrp="1"/>
          </p:cNvSpPr>
          <p:nvPr>
            <p:ph type="ftr" sz="quarter" idx="17"/>
          </p:nvPr>
        </p:nvSpPr>
        <p:spPr>
          <a:xfrm>
            <a:off x="609601" y="4686155"/>
            <a:ext cx="5421083" cy="273844"/>
          </a:xfrm>
          <a:prstGeom prst="rect">
            <a:avLst/>
          </a:prstGeom>
        </p:spPr>
        <p:txBody>
          <a:bodyPr rtlCol="0"/>
          <a:lstStyle>
            <a:extLst/>
          </a:lstStyle>
          <a:p>
            <a:endParaRPr kumimoji="0" lang="sv-SE"/>
          </a:p>
        </p:txBody>
      </p:sp>
      <p:sp>
        <p:nvSpPr>
          <p:cNvPr id="16" name="Text Placeholder 15"/>
          <p:cNvSpPr>
            <a:spLocks noGrp="1"/>
          </p:cNvSpPr>
          <p:nvPr>
            <p:ph type="body" sz="quarter" idx="18"/>
          </p:nvPr>
        </p:nvSpPr>
        <p:spPr>
          <a:xfrm>
            <a:off x="609600" y="1362287"/>
            <a:ext cx="3886200" cy="530352"/>
          </a:xfrm>
          <a:prstGeom prst="rect">
            <a:avLst/>
          </a:prstGeom>
          <a:solidFill>
            <a:schemeClr val="accent2"/>
          </a:solidFill>
        </p:spPr>
        <p:txBody>
          <a:bodyPr rtlCol="0" anchor="ctr"/>
          <a:lstStyle>
            <a:lvl1pPr eaLnBrk="1" latinLnBrk="0" hangingPunct="1">
              <a:buFontTx/>
              <a:buNone/>
              <a:defRPr kumimoji="0" lang="sv-SE" sz="2000" b="1">
                <a:solidFill>
                  <a:srgbClr val="FFFFFF"/>
                </a:solidFill>
              </a:defRPr>
            </a:lvl1pPr>
            <a:extLst/>
          </a:lstStyle>
          <a:p>
            <a:pPr lvl="0" eaLnBrk="1" latinLnBrk="0" hangingPunct="1"/>
            <a:r>
              <a:rPr kumimoji="0" lang="sv-SE" smtClean="0"/>
              <a:t>Klicka här för att ändra format på bakgrundstexten</a:t>
            </a:r>
          </a:p>
        </p:txBody>
      </p:sp>
      <p:sp>
        <p:nvSpPr>
          <p:cNvPr id="15" name="Text Placeholder 14"/>
          <p:cNvSpPr>
            <a:spLocks noGrp="1"/>
          </p:cNvSpPr>
          <p:nvPr>
            <p:ph type="body" sz="quarter" idx="19"/>
          </p:nvPr>
        </p:nvSpPr>
        <p:spPr>
          <a:xfrm>
            <a:off x="4800600" y="1362287"/>
            <a:ext cx="3886200" cy="530352"/>
          </a:xfrm>
          <a:prstGeom prst="rect">
            <a:avLst/>
          </a:prstGeom>
          <a:solidFill>
            <a:schemeClr val="accent4"/>
          </a:solidFill>
        </p:spPr>
        <p:txBody>
          <a:bodyPr rtlCol="0" anchor="ctr"/>
          <a:lstStyle>
            <a:lvl1pPr eaLnBrk="1" latinLnBrk="0" hangingPunct="1">
              <a:buFontTx/>
              <a:buNone/>
              <a:defRPr kumimoji="0" lang="sv-SE" sz="2000" b="1">
                <a:solidFill>
                  <a:srgbClr val="FFFFFF"/>
                </a:solidFill>
              </a:defRPr>
            </a:lvl1pPr>
            <a:extLst/>
          </a:lstStyle>
          <a:p>
            <a:pPr lvl="0" eaLnBrk="1" latinLnBrk="0" hangingPunct="1"/>
            <a:r>
              <a:rPr kumimoji="0" lang="sv-SE" smtClean="0"/>
              <a:t>Klicka här för att ändra format på bakgrundstexten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a:prstGeom prst="rect">
            <a:avLst/>
          </a:prstGeom>
        </p:spPr>
        <p:txBody>
          <a:bodyPr/>
          <a:lstStyle>
            <a:extLst/>
          </a:lstStyle>
          <a:p>
            <a:pPr eaLnBrk="1" latinLnBrk="0" hangingPunct="1"/>
            <a:r>
              <a:rPr kumimoji="0" lang="sv-SE" smtClean="0"/>
              <a:t>Klicka här för att ändra format</a:t>
            </a:r>
            <a:endParaRPr kumimoji="0"/>
          </a:p>
        </p:txBody>
      </p:sp>
      <p:sp>
        <p:nvSpPr>
          <p:cNvPr id="3" name="Date Placeholder 2"/>
          <p:cNvSpPr>
            <a:spLocks noGrp="1"/>
          </p:cNvSpPr>
          <p:nvPr>
            <p:ph type="dt" sz="half" idx="10"/>
          </p:nvPr>
        </p:nvSpPr>
        <p:spPr>
          <a:xfrm>
            <a:off x="6096000" y="4686300"/>
            <a:ext cx="2667000" cy="273844"/>
          </a:xfrm>
          <a:prstGeom prst="rect">
            <a:avLst/>
          </a:prstGeom>
        </p:spPr>
        <p:txBody>
          <a:bodyPr/>
          <a:lstStyle>
            <a:extLst/>
          </a:lstStyle>
          <a:p>
            <a:fld id="{6DFADB5D-B7A0-47E3-AD2D-B1A6F8614213}" type="datetime1">
              <a:rPr kumimoji="0" lang="sv-SE"/>
              <a:pPr/>
              <a:t>2017-03-08</a:t>
            </a:fld>
            <a:endParaRPr kumimoji="0" lang="sv-SE"/>
          </a:p>
        </p:txBody>
      </p:sp>
      <p:sp>
        <p:nvSpPr>
          <p:cNvPr id="4" name="Footer Placeholder 3"/>
          <p:cNvSpPr>
            <a:spLocks noGrp="1"/>
          </p:cNvSpPr>
          <p:nvPr>
            <p:ph type="ftr" sz="quarter" idx="11"/>
          </p:nvPr>
        </p:nvSpPr>
        <p:spPr>
          <a:xfrm>
            <a:off x="609601" y="4686155"/>
            <a:ext cx="5421083" cy="273844"/>
          </a:xfrm>
          <a:prstGeom prst="rect">
            <a:avLst/>
          </a:prstGeom>
        </p:spPr>
        <p:txBody>
          <a:bodyPr/>
          <a:lstStyle>
            <a:extLst/>
          </a:lstStyle>
          <a:p>
            <a:endParaRPr kumimoji="0" lang="sv-SE"/>
          </a:p>
        </p:txBody>
      </p:sp>
      <p:sp>
        <p:nvSpPr>
          <p:cNvPr id="5" name="Slide Number Placeholder 4"/>
          <p:cNvSpPr>
            <a:spLocks noGrp="1"/>
          </p:cNvSpPr>
          <p:nvPr>
            <p:ph type="sldNum" sz="quarter" idx="12"/>
          </p:nvPr>
        </p:nvSpPr>
        <p:spPr>
          <a:xfrm>
            <a:off x="0" y="1123507"/>
            <a:ext cx="533400" cy="183357"/>
          </a:xfrm>
          <a:prstGeom prst="rect">
            <a:avLst/>
          </a:prstGeom>
        </p:spPr>
        <p:txBody>
          <a:bodyPr/>
          <a:lstStyle>
            <a:lvl1pPr eaLnBrk="1" latinLnBrk="0" hangingPunct="1">
              <a:defRPr kumimoji="0" lang="sv-SE">
                <a:solidFill>
                  <a:srgbClr val="FFFFFF"/>
                </a:solidFill>
              </a:defRPr>
            </a:lvl1pPr>
            <a:extLst/>
          </a:lstStyle>
          <a:p>
            <a:fld id="{A3F7CB7D-F184-43C7-B6FD-03D728E1BBFF}" type="slidenum">
              <a:rPr kumimoji="0" lang="sv-SE">
                <a:solidFill>
                  <a:srgbClr val="FFFFFF"/>
                </a:solidFill>
              </a:rPr>
              <a:pPr/>
              <a:t>‹Nr.›</a:t>
            </a:fld>
            <a:endParaRPr kumimoji="0" lang="sv-SE">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4686300"/>
            <a:ext cx="2667000" cy="273844"/>
          </a:xfrm>
          <a:prstGeom prst="rect">
            <a:avLst/>
          </a:prstGeom>
        </p:spPr>
        <p:txBody>
          <a:bodyPr/>
          <a:lstStyle>
            <a:extLst/>
          </a:lstStyle>
          <a:p>
            <a:fld id="{72968126-03FC-49C0-B9B8-2B561CCC3D90}" type="datetime1">
              <a:rPr kumimoji="0" lang="sv-SE"/>
              <a:pPr/>
              <a:t>2017-03-08</a:t>
            </a:fld>
            <a:endParaRPr kumimoji="0" lang="sv-SE"/>
          </a:p>
        </p:txBody>
      </p:sp>
      <p:sp>
        <p:nvSpPr>
          <p:cNvPr id="3" name="Footer Placeholder 2"/>
          <p:cNvSpPr>
            <a:spLocks noGrp="1"/>
          </p:cNvSpPr>
          <p:nvPr>
            <p:ph type="ftr" sz="quarter" idx="11"/>
          </p:nvPr>
        </p:nvSpPr>
        <p:spPr>
          <a:xfrm>
            <a:off x="609601" y="4686155"/>
            <a:ext cx="5421083" cy="273844"/>
          </a:xfrm>
          <a:prstGeom prst="rect">
            <a:avLst/>
          </a:prstGeom>
        </p:spPr>
        <p:txBody>
          <a:bodyPr/>
          <a:lstStyle>
            <a:extLst/>
          </a:lstStyle>
          <a:p>
            <a:endParaRPr kumimoji="0" lang="sv-SE"/>
          </a:p>
        </p:txBody>
      </p:sp>
      <p:sp>
        <p:nvSpPr>
          <p:cNvPr id="4" name="Slide Number Placeholder 3"/>
          <p:cNvSpPr>
            <a:spLocks noGrp="1"/>
          </p:cNvSpPr>
          <p:nvPr>
            <p:ph type="sldNum" sz="quarter" idx="12"/>
          </p:nvPr>
        </p:nvSpPr>
        <p:spPr>
          <a:xfrm>
            <a:off x="0" y="4686300"/>
            <a:ext cx="533400" cy="285750"/>
          </a:xfrm>
          <a:prstGeom prst="rect">
            <a:avLst/>
          </a:prstGeom>
        </p:spPr>
        <p:txBody>
          <a:bodyPr/>
          <a:lstStyle>
            <a:lvl1pPr eaLnBrk="1" latinLnBrk="0" hangingPunct="1">
              <a:defRPr kumimoji="0" lang="sv-SE">
                <a:solidFill>
                  <a:schemeClr val="tx2"/>
                </a:solidFill>
              </a:defRPr>
            </a:lvl1pPr>
            <a:extLst/>
          </a:lstStyle>
          <a:p>
            <a:fld id="{A3F7CB7D-F184-43C7-B6FD-03D728E1BBFF}" type="slidenum">
              <a:rPr kumimoji="0" lang="sv-SE">
                <a:solidFill>
                  <a:schemeClr val="tx2"/>
                </a:solidFill>
              </a:rPr>
              <a:pPr/>
              <a:t>‹Nr.›</a:t>
            </a:fld>
            <a:endParaRPr kumimoji="0" lang="sv-SE">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a:prstGeom prst="rect">
            <a:avLst/>
          </a:prstGeom>
        </p:spPr>
        <p:txBody>
          <a:bodyPr anchor="b"/>
          <a:lstStyle>
            <a:lvl1pPr algn="l" eaLnBrk="1" latinLnBrk="0" hangingPunct="1">
              <a:buNone/>
              <a:defRPr kumimoji="0" lang="sv-SE" sz="4200" b="0"/>
            </a:lvl1pPr>
            <a:extLst/>
          </a:lstStyle>
          <a:p>
            <a:pPr eaLnBrk="1" latinLnBrk="0" hangingPunct="1"/>
            <a:r>
              <a:rPr kumimoji="0" lang="sv-SE" smtClean="0"/>
              <a:t>Klicka här för att ändra format</a:t>
            </a:r>
            <a:endParaRPr kumimoji="0"/>
          </a:p>
        </p:txBody>
      </p:sp>
      <p:sp>
        <p:nvSpPr>
          <p:cNvPr id="5" name="Date Placeholder 4"/>
          <p:cNvSpPr>
            <a:spLocks noGrp="1"/>
          </p:cNvSpPr>
          <p:nvPr>
            <p:ph type="dt" sz="half" idx="10"/>
          </p:nvPr>
        </p:nvSpPr>
        <p:spPr>
          <a:xfrm>
            <a:off x="6096000" y="4686300"/>
            <a:ext cx="2667000" cy="273844"/>
          </a:xfrm>
          <a:prstGeom prst="rect">
            <a:avLst/>
          </a:prstGeom>
        </p:spPr>
        <p:txBody>
          <a:bodyPr/>
          <a:lstStyle>
            <a:extLst/>
          </a:lstStyle>
          <a:p>
            <a:fld id="{F49A8198-4617-485E-9585-4840B69DBBA6}" type="datetime1">
              <a:rPr kumimoji="0" lang="sv-SE"/>
              <a:pPr/>
              <a:t>2017-03-08</a:t>
            </a:fld>
            <a:endParaRPr kumimoji="0" lang="sv-SE"/>
          </a:p>
        </p:txBody>
      </p:sp>
      <p:sp>
        <p:nvSpPr>
          <p:cNvPr id="6" name="Footer Placeholder 5"/>
          <p:cNvSpPr>
            <a:spLocks noGrp="1"/>
          </p:cNvSpPr>
          <p:nvPr>
            <p:ph type="ftr" sz="quarter" idx="11"/>
          </p:nvPr>
        </p:nvSpPr>
        <p:spPr>
          <a:xfrm>
            <a:off x="609601" y="4686155"/>
            <a:ext cx="5421083" cy="273844"/>
          </a:xfrm>
          <a:prstGeom prst="rect">
            <a:avLst/>
          </a:prstGeom>
        </p:spPr>
        <p:txBody>
          <a:bodyPr/>
          <a:lstStyle>
            <a:extLst/>
          </a:lstStyle>
          <a:p>
            <a:endParaRPr kumimoji="0" lang="sv-SE"/>
          </a:p>
        </p:txBody>
      </p:sp>
      <p:sp>
        <p:nvSpPr>
          <p:cNvPr id="7" name="Slide Number Placeholder 6"/>
          <p:cNvSpPr>
            <a:spLocks noGrp="1"/>
          </p:cNvSpPr>
          <p:nvPr>
            <p:ph type="sldNum" sz="quarter" idx="12"/>
          </p:nvPr>
        </p:nvSpPr>
        <p:spPr>
          <a:xfrm>
            <a:off x="0" y="1123507"/>
            <a:ext cx="533400" cy="183357"/>
          </a:xfrm>
          <a:prstGeom prst="rect">
            <a:avLst/>
          </a:prstGeom>
        </p:spPr>
        <p:txBody>
          <a:bodyPr/>
          <a:lstStyle>
            <a:lvl1pPr eaLnBrk="1" latinLnBrk="0" hangingPunct="1">
              <a:defRPr kumimoji="0" lang="sv-SE">
                <a:solidFill>
                  <a:srgbClr val="FFFFFF"/>
                </a:solidFill>
              </a:defRPr>
            </a:lvl1pPr>
            <a:extLst/>
          </a:lstStyle>
          <a:p>
            <a:fld id="{A3F7CB7D-F184-43C7-B6FD-03D728E1BBFF}" type="slidenum">
              <a:rPr kumimoji="0" lang="sv-SE">
                <a:solidFill>
                  <a:srgbClr val="FFFFFF"/>
                </a:solidFill>
              </a:rPr>
              <a:pPr/>
              <a:t>‹Nr.›</a:t>
            </a:fld>
            <a:endParaRPr kumimoji="0" lang="sv-SE">
              <a:solidFill>
                <a:srgbClr val="FFFFFF"/>
              </a:solidFill>
            </a:endParaRPr>
          </a:p>
        </p:txBody>
      </p:sp>
      <p:sp>
        <p:nvSpPr>
          <p:cNvPr id="3" name="Text Placeholder 2"/>
          <p:cNvSpPr>
            <a:spLocks noGrp="1"/>
          </p:cNvSpPr>
          <p:nvPr>
            <p:ph type="body" idx="1"/>
          </p:nvPr>
        </p:nvSpPr>
        <p:spPr>
          <a:xfrm>
            <a:off x="609600" y="1428750"/>
            <a:ext cx="1600200" cy="3124200"/>
          </a:xfrm>
          <a:prstGeom prst="rect">
            <a:avLst/>
          </a:prstGeo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000"/>
              </a:spcAft>
              <a:buNone/>
              <a:defRPr kumimoji="0" lang="sv-SE" sz="1800"/>
            </a:lvl1pPr>
            <a:lvl2pPr eaLnBrk="1" latinLnBrk="0" hangingPunct="1">
              <a:buNone/>
              <a:defRPr kumimoji="0" lang="sv-SE" sz="1200"/>
            </a:lvl2pPr>
            <a:lvl3pPr eaLnBrk="1" latinLnBrk="0" hangingPunct="1">
              <a:buNone/>
              <a:defRPr kumimoji="0" lang="sv-SE" sz="1000"/>
            </a:lvl3pPr>
            <a:lvl4pPr eaLnBrk="1" latinLnBrk="0" hangingPunct="1">
              <a:buNone/>
              <a:defRPr kumimoji="0" lang="sv-SE" sz="900"/>
            </a:lvl4pPr>
            <a:lvl5pPr eaLnBrk="1" latinLnBrk="0" hangingPunct="1">
              <a:buNone/>
              <a:defRPr kumimoji="0" lang="sv-SE" sz="900"/>
            </a:lvl5pPr>
            <a:extLst/>
          </a:lstStyle>
          <a:p>
            <a:pPr lvl="0" eaLnBrk="1" latinLnBrk="0" hangingPunct="1"/>
            <a:r>
              <a:rPr kumimoji="0" lang="sv-SE" smtClean="0"/>
              <a:t>Klicka här för att ändra format på bakgrundstexten</a:t>
            </a:r>
          </a:p>
        </p:txBody>
      </p:sp>
      <p:sp>
        <p:nvSpPr>
          <p:cNvPr id="9" name="Content Placeholder 8"/>
          <p:cNvSpPr>
            <a:spLocks noGrp="1"/>
          </p:cNvSpPr>
          <p:nvPr>
            <p:ph sz="quarter" idx="13"/>
          </p:nvPr>
        </p:nvSpPr>
        <p:spPr>
          <a:xfrm>
            <a:off x="2362200" y="1428750"/>
            <a:ext cx="6400800" cy="3200400"/>
          </a:xfrm>
          <a:prstGeom prst="rect">
            <a:avLst/>
          </a:prstGeom>
        </p:spPr>
        <p:txBody>
          <a:bodyPr/>
          <a:lstStyle>
            <a:extLst/>
          </a:lstStyle>
          <a:p>
            <a:pPr lvl="0" eaLnBrk="1" latinLnBrk="0" hangingPunct="1"/>
            <a:r>
              <a:rPr kumimoji="0" lang="sv-SE" smtClean="0"/>
              <a:t>Klicka här för att ändra format på bakgrundstexten</a:t>
            </a:r>
          </a:p>
          <a:p>
            <a:pPr lvl="1" eaLnBrk="1" latinLnBrk="0" hangingPunct="1"/>
            <a:r>
              <a:rPr kumimoji="0" lang="sv-SE" smtClean="0"/>
              <a:t>Nivå två</a:t>
            </a:r>
          </a:p>
          <a:p>
            <a:pPr lvl="2" eaLnBrk="1" latinLnBrk="0" hangingPunct="1"/>
            <a:r>
              <a:rPr kumimoji="0" lang="sv-SE" smtClean="0"/>
              <a:t>Nivå tre</a:t>
            </a:r>
          </a:p>
          <a:p>
            <a:pPr lvl="3" eaLnBrk="1" latinLnBrk="0" hangingPunct="1"/>
            <a:r>
              <a:rPr kumimoji="0" lang="sv-SE" smtClean="0"/>
              <a:t>Nivå fyra</a:t>
            </a:r>
          </a:p>
          <a:p>
            <a:pPr lvl="4" eaLnBrk="1" latinLnBrk="0" hangingPunct="1"/>
            <a:r>
              <a:rPr kumimoji="0" lang="sv-SE" smtClean="0"/>
              <a:t>Nivå fem</a:t>
            </a:r>
            <a:endParaRPr kumimoj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prstGeom prst="rect">
            <a:avLst/>
          </a:prstGeom>
          <a:solidFill>
            <a:schemeClr val="tx2">
              <a:shade val="50000"/>
            </a:schemeClr>
          </a:solidFill>
          <a:ln>
            <a:noFill/>
          </a:ln>
        </p:spPr>
        <p:txBody>
          <a:bodyPr/>
          <a:lstStyle>
            <a:lvl1pPr eaLnBrk="1" latinLnBrk="0" hangingPunct="1">
              <a:buNone/>
              <a:defRPr kumimoji="0" lang="sv-SE" sz="3200"/>
            </a:lvl1pPr>
            <a:extLst/>
          </a:lstStyle>
          <a:p>
            <a:r>
              <a:rPr kumimoji="0" lang="sv-SE" smtClean="0"/>
              <a:t>Dra bilden till platshållaren eller klicka på ikonen för att lägga till den</a:t>
            </a:r>
            <a:endParaRPr kumimoji="0" lang="sv-SE"/>
          </a:p>
        </p:txBody>
      </p:sp>
      <p:sp>
        <p:nvSpPr>
          <p:cNvPr id="4" name="Text Placeholder 3"/>
          <p:cNvSpPr>
            <a:spLocks noGrp="1"/>
          </p:cNvSpPr>
          <p:nvPr>
            <p:ph type="body" sz="half" idx="2"/>
          </p:nvPr>
        </p:nvSpPr>
        <p:spPr>
          <a:xfrm>
            <a:off x="1600200" y="4114800"/>
            <a:ext cx="7315200" cy="514350"/>
          </a:xfrm>
          <a:prstGeom prst="rect">
            <a:avLst/>
          </a:prstGeom>
        </p:spPr>
        <p:txBody>
          <a:bodyPr/>
          <a:lstStyle>
            <a:lvl1pPr marL="0" indent="0" eaLnBrk="1" latinLnBrk="0" hangingPunct="1">
              <a:buFontTx/>
              <a:buNone/>
              <a:defRPr kumimoji="0" lang="sv-SE" sz="1700"/>
            </a:lvl1pPr>
            <a:lvl2pPr eaLnBrk="1" latinLnBrk="0" hangingPunct="1">
              <a:buFontTx/>
              <a:buNone/>
              <a:defRPr kumimoji="0" lang="sv-SE" sz="1200"/>
            </a:lvl2pPr>
            <a:lvl3pPr eaLnBrk="1" latinLnBrk="0" hangingPunct="1">
              <a:buFontTx/>
              <a:buNone/>
              <a:defRPr kumimoji="0" lang="sv-SE" sz="1000"/>
            </a:lvl3pPr>
            <a:lvl4pPr eaLnBrk="1" latinLnBrk="0" hangingPunct="1">
              <a:buFontTx/>
              <a:buNone/>
              <a:defRPr kumimoji="0" lang="sv-SE" sz="900"/>
            </a:lvl4pPr>
            <a:lvl5pPr eaLnBrk="1" latinLnBrk="0" hangingPunct="1">
              <a:buFontTx/>
              <a:buNone/>
              <a:defRPr kumimoji="0" lang="sv-SE" sz="900"/>
            </a:lvl5pPr>
            <a:extLst/>
          </a:lstStyle>
          <a:p>
            <a:pPr lvl="0" eaLnBrk="1" latinLnBrk="0" hangingPunct="1"/>
            <a:r>
              <a:rPr kumimoji="0" lang="sv-SE" smtClean="0"/>
              <a:t>Klicka här för att ändra format på bakgrundstexten</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sv-SE"/>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sv-SE"/>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sv-SE"/>
          </a:p>
        </p:txBody>
      </p:sp>
      <p:sp>
        <p:nvSpPr>
          <p:cNvPr id="2" name="Title 1"/>
          <p:cNvSpPr>
            <a:spLocks noGrp="1"/>
          </p:cNvSpPr>
          <p:nvPr>
            <p:ph type="title"/>
          </p:nvPr>
        </p:nvSpPr>
        <p:spPr>
          <a:xfrm>
            <a:off x="1600200" y="3543300"/>
            <a:ext cx="7315200" cy="457200"/>
          </a:xfrm>
          <a:prstGeom prst="rect">
            <a:avLst/>
          </a:prstGeom>
        </p:spPr>
        <p:txBody>
          <a:bodyPr anchor="ctr"/>
          <a:lstStyle>
            <a:lvl1pPr algn="l" eaLnBrk="1" latinLnBrk="0" hangingPunct="1">
              <a:buNone/>
              <a:defRPr kumimoji="0" lang="sv-SE" sz="2800" b="0">
                <a:solidFill>
                  <a:srgbClr val="FFFFFF"/>
                </a:solidFill>
              </a:defRPr>
            </a:lvl1pPr>
            <a:extLst/>
          </a:lstStyle>
          <a:p>
            <a:pPr eaLnBrk="1" latinLnBrk="0" hangingPunct="1"/>
            <a:r>
              <a:rPr kumimoji="0" lang="sv-SE" smtClean="0"/>
              <a:t>Klicka här för att ändra format</a:t>
            </a:r>
            <a:endParaRPr kumimoji="0"/>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sv-SE"/>
          </a:p>
        </p:txBody>
      </p:sp>
      <p:sp>
        <p:nvSpPr>
          <p:cNvPr id="12" name="Date Placeholder 11"/>
          <p:cNvSpPr>
            <a:spLocks noGrp="1"/>
          </p:cNvSpPr>
          <p:nvPr>
            <p:ph type="dt" sz="half" idx="10"/>
          </p:nvPr>
        </p:nvSpPr>
        <p:spPr>
          <a:xfrm>
            <a:off x="6248400" y="4686300"/>
            <a:ext cx="2667000" cy="273844"/>
          </a:xfrm>
          <a:prstGeom prst="rect">
            <a:avLst/>
          </a:prstGeom>
        </p:spPr>
        <p:txBody>
          <a:bodyPr rtlCol="0"/>
          <a:lstStyle>
            <a:extLst/>
          </a:lstStyle>
          <a:p>
            <a:fld id="{E4606EA6-EFEA-4C30-9264-4F9291A5780D}" type="datetime1">
              <a:rPr kumimoji="0" lang="sv-SE"/>
              <a:pPr/>
              <a:t>2017-03-08</a:t>
            </a:fld>
            <a:endParaRPr kumimoji="0" lang="sv-SE"/>
          </a:p>
        </p:txBody>
      </p:sp>
      <p:sp>
        <p:nvSpPr>
          <p:cNvPr id="13" name="Slide Number Placeholder 12"/>
          <p:cNvSpPr>
            <a:spLocks noGrp="1"/>
          </p:cNvSpPr>
          <p:nvPr>
            <p:ph type="sldNum" sz="quarter" idx="11"/>
          </p:nvPr>
        </p:nvSpPr>
        <p:spPr>
          <a:xfrm>
            <a:off x="0" y="3500437"/>
            <a:ext cx="1447800" cy="497684"/>
          </a:xfrm>
          <a:prstGeom prst="rect">
            <a:avLst/>
          </a:prstGeom>
        </p:spPr>
        <p:txBody>
          <a:bodyPr rtlCol="0"/>
          <a:lstStyle>
            <a:lvl1pPr eaLnBrk="1" latinLnBrk="0" hangingPunct="1">
              <a:defRPr kumimoji="0" lang="sv-SE" sz="2800"/>
            </a:lvl1pPr>
            <a:extLst/>
          </a:lstStyle>
          <a:p>
            <a:pPr algn="ctr"/>
            <a:fld id="{8F82E0A0-C266-4798-8C8F-B9F91E9DA37E}" type="slidenum">
              <a:rPr kumimoji="0" lang="sv-SE" sz="2800" b="1">
                <a:solidFill>
                  <a:srgbClr val="FFFFFF"/>
                </a:solidFill>
              </a:rPr>
              <a:pPr algn="ctr"/>
              <a:t>‹Nr.›</a:t>
            </a:fld>
            <a:endParaRPr kumimoji="0" lang="sv-SE" sz="2800"/>
          </a:p>
        </p:txBody>
      </p:sp>
      <p:sp>
        <p:nvSpPr>
          <p:cNvPr id="14" name="Footer Placeholder 13"/>
          <p:cNvSpPr>
            <a:spLocks noGrp="1"/>
          </p:cNvSpPr>
          <p:nvPr>
            <p:ph type="ftr" sz="quarter" idx="12"/>
          </p:nvPr>
        </p:nvSpPr>
        <p:spPr>
          <a:xfrm>
            <a:off x="1600200" y="4686155"/>
            <a:ext cx="4572000" cy="273844"/>
          </a:xfrm>
          <a:prstGeom prst="rect">
            <a:avLst/>
          </a:prstGeom>
        </p:spPr>
        <p:txBody>
          <a:bodyPr rtlCol="0"/>
          <a:lstStyle>
            <a:extLst/>
          </a:lstStyle>
          <a:p>
            <a:endParaRPr kumimoji="0" lang="sv-SE"/>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iming>
    <p:tnLst>
      <p:par>
        <p:cTn id="1" dur="indefinite" restart="never" nodeType="tmRoot"/>
      </p:par>
    </p:tnLst>
  </p:timing>
  <p:txStyles>
    <p:titleStyle>
      <a:lvl1pPr algn="l" rtl="0" eaLnBrk="1" latinLnBrk="0" hangingPunct="1">
        <a:spcBef>
          <a:spcPct val="0"/>
        </a:spcBef>
        <a:buNone/>
        <a:defRPr kumimoji="0" lang="sv-SE"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kumimoji="0" lang="sv-SE"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sv-SE"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sv-SE"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sv-SE"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sv-SE"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sv-SE"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sv-SE"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sv-SE"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sv-SE" sz="1800" kern="1200" baseline="0">
          <a:solidFill>
            <a:schemeClr val="tx1"/>
          </a:solidFill>
          <a:latin typeface="+mn-lt"/>
          <a:ea typeface="+mn-ea"/>
          <a:cs typeface="+mn-cs"/>
        </a:defRPr>
      </a:lvl9pPr>
      <a:extLst/>
    </p:bodyStyle>
    <p:otherStyle>
      <a:lvl1pPr marL="0" algn="l" rtl="0" eaLnBrk="1" latinLnBrk="0" hangingPunct="1">
        <a:defRPr kumimoji="0" lang="sv-SE" kern="1200">
          <a:solidFill>
            <a:schemeClr val="tx1"/>
          </a:solidFill>
          <a:latin typeface="+mn-lt"/>
          <a:ea typeface="+mn-ea"/>
          <a:cs typeface="+mn-cs"/>
        </a:defRPr>
      </a:lvl1pPr>
      <a:lvl2pPr marL="457200" algn="l" rtl="0" eaLnBrk="1" latinLnBrk="0" hangingPunct="1">
        <a:defRPr kumimoji="0" lang="sv-SE" kern="1200">
          <a:solidFill>
            <a:schemeClr val="tx1"/>
          </a:solidFill>
          <a:latin typeface="+mn-lt"/>
          <a:ea typeface="+mn-ea"/>
          <a:cs typeface="+mn-cs"/>
        </a:defRPr>
      </a:lvl2pPr>
      <a:lvl3pPr marL="914400" algn="l" rtl="0" eaLnBrk="1" latinLnBrk="0" hangingPunct="1">
        <a:defRPr kumimoji="0" lang="sv-SE" kern="1200">
          <a:solidFill>
            <a:schemeClr val="tx1"/>
          </a:solidFill>
          <a:latin typeface="+mn-lt"/>
          <a:ea typeface="+mn-ea"/>
          <a:cs typeface="+mn-cs"/>
        </a:defRPr>
      </a:lvl3pPr>
      <a:lvl4pPr marL="1371600" algn="l" rtl="0" eaLnBrk="1" latinLnBrk="0" hangingPunct="1">
        <a:defRPr kumimoji="0" lang="sv-SE" kern="1200">
          <a:solidFill>
            <a:schemeClr val="tx1"/>
          </a:solidFill>
          <a:latin typeface="+mn-lt"/>
          <a:ea typeface="+mn-ea"/>
          <a:cs typeface="+mn-cs"/>
        </a:defRPr>
      </a:lvl4pPr>
      <a:lvl5pPr marL="1828800" algn="l" rtl="0" eaLnBrk="1" latinLnBrk="0" hangingPunct="1">
        <a:defRPr kumimoji="0" lang="sv-SE" kern="1200">
          <a:solidFill>
            <a:schemeClr val="tx1"/>
          </a:solidFill>
          <a:latin typeface="+mn-lt"/>
          <a:ea typeface="+mn-ea"/>
          <a:cs typeface="+mn-cs"/>
        </a:defRPr>
      </a:lvl5pPr>
      <a:lvl6pPr marL="2286000" algn="l" rtl="0" eaLnBrk="1" latinLnBrk="0" hangingPunct="1">
        <a:defRPr kumimoji="0" lang="sv-SE" kern="1200">
          <a:solidFill>
            <a:schemeClr val="tx1"/>
          </a:solidFill>
          <a:latin typeface="+mn-lt"/>
          <a:ea typeface="+mn-ea"/>
          <a:cs typeface="+mn-cs"/>
        </a:defRPr>
      </a:lvl6pPr>
      <a:lvl7pPr marL="2743200" algn="l" rtl="0" eaLnBrk="1" latinLnBrk="0" hangingPunct="1">
        <a:defRPr kumimoji="0" lang="sv-SE" kern="1200">
          <a:solidFill>
            <a:schemeClr val="tx1"/>
          </a:solidFill>
          <a:latin typeface="+mn-lt"/>
          <a:ea typeface="+mn-ea"/>
          <a:cs typeface="+mn-cs"/>
        </a:defRPr>
      </a:lvl7pPr>
      <a:lvl8pPr marL="3200400" algn="l" rtl="0" eaLnBrk="1" latinLnBrk="0" hangingPunct="1">
        <a:defRPr kumimoji="0" lang="sv-SE" kern="1200">
          <a:solidFill>
            <a:schemeClr val="tx1"/>
          </a:solidFill>
          <a:latin typeface="+mn-lt"/>
          <a:ea typeface="+mn-ea"/>
          <a:cs typeface="+mn-cs"/>
        </a:defRPr>
      </a:lvl8pPr>
      <a:lvl9pPr marL="3657600" algn="l" rtl="0" eaLnBrk="1" latinLnBrk="0" hangingPunct="1">
        <a:defRPr kumimoji="0" lang="sv-SE"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Iron_mark_1000p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3750" y="1187450"/>
            <a:ext cx="2451100" cy="2451100"/>
          </a:xfrm>
          <a:prstGeom prst="rect">
            <a:avLst/>
          </a:prstGeom>
        </p:spPr>
      </p:pic>
    </p:spTree>
    <p:extLst>
      <p:ext uri="{BB962C8B-B14F-4D97-AF65-F5344CB8AC3E}">
        <p14:creationId xmlns:p14="http://schemas.microsoft.com/office/powerpoint/2010/main" val="3076955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 y="0"/>
            <a:ext cx="9144000" cy="5143500"/>
          </a:xfrm>
          <a:prstGeom prst="rect">
            <a:avLst/>
          </a:prstGeom>
        </p:spPr>
      </p:pic>
    </p:spTree>
    <p:extLst>
      <p:ext uri="{BB962C8B-B14F-4D97-AF65-F5344CB8AC3E}">
        <p14:creationId xmlns:p14="http://schemas.microsoft.com/office/powerpoint/2010/main" val="26345304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0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05662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12821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13-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18793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1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 y="-1"/>
            <a:ext cx="9156700" cy="5150643"/>
          </a:xfrm>
          <a:prstGeom prst="rect">
            <a:avLst/>
          </a:prstGeom>
        </p:spPr>
      </p:pic>
    </p:spTree>
    <p:extLst>
      <p:ext uri="{BB962C8B-B14F-4D97-AF65-F5344CB8AC3E}">
        <p14:creationId xmlns:p14="http://schemas.microsoft.com/office/powerpoint/2010/main" val="35665279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1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02190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483521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33267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59279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01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14391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615980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8579467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132127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3752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2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98297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68996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609892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21454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853432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SLW3uT.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Bildobjekt 7" descr="SLW2uT.png"/>
          <p:cNvPicPr>
            <a:picLocks noChangeAspect="1"/>
          </p:cNvPicPr>
          <p:nvPr/>
        </p:nvPicPr>
        <p:blipFill rotWithShape="1">
          <a:blip r:embed="rId4" cstate="print">
            <a:extLst>
              <a:ext uri="{28A0092B-C50C-407E-A947-70E740481C1C}">
                <a14:useLocalDpi xmlns:a14="http://schemas.microsoft.com/office/drawing/2010/main"/>
              </a:ext>
            </a:extLst>
          </a:blip>
          <a:srcRect t="3188" b="16841"/>
          <a:stretch/>
        </p:blipFill>
        <p:spPr>
          <a:xfrm>
            <a:off x="0" y="514350"/>
            <a:ext cx="9144000" cy="4113312"/>
          </a:xfrm>
          <a:prstGeom prst="rect">
            <a:avLst/>
          </a:prstGeom>
        </p:spPr>
      </p:pic>
      <p:sp>
        <p:nvSpPr>
          <p:cNvPr id="9" name="textruta 8"/>
          <p:cNvSpPr txBox="1"/>
          <p:nvPr/>
        </p:nvSpPr>
        <p:spPr>
          <a:xfrm>
            <a:off x="457944" y="2702064"/>
            <a:ext cx="2666256" cy="707886"/>
          </a:xfrm>
          <a:prstGeom prst="rect">
            <a:avLst/>
          </a:prstGeom>
          <a:noFill/>
        </p:spPr>
        <p:txBody>
          <a:bodyPr wrap="square" rtlCol="0">
            <a:spAutoFit/>
          </a:bodyPr>
          <a:lstStyle/>
          <a:p>
            <a:pPr algn="ctr"/>
            <a:r>
              <a:rPr lang="sv-SE" sz="4000" b="1" dirty="0" smtClean="0">
                <a:solidFill>
                  <a:schemeClr val="bg1"/>
                </a:solidFill>
                <a:latin typeface="Arial"/>
                <a:cs typeface="Arial"/>
              </a:rPr>
              <a:t>STOPPEN</a:t>
            </a:r>
            <a:endParaRPr lang="sv-SE" sz="4000" b="1" dirty="0">
              <a:solidFill>
                <a:schemeClr val="bg1"/>
              </a:solidFill>
              <a:latin typeface="Arial"/>
              <a:cs typeface="Arial"/>
            </a:endParaRPr>
          </a:p>
        </p:txBody>
      </p:sp>
      <p:sp>
        <p:nvSpPr>
          <p:cNvPr id="10" name="textruta 9"/>
          <p:cNvSpPr txBox="1"/>
          <p:nvPr/>
        </p:nvSpPr>
        <p:spPr>
          <a:xfrm>
            <a:off x="2846648" y="2702064"/>
            <a:ext cx="3450704" cy="707886"/>
          </a:xfrm>
          <a:prstGeom prst="rect">
            <a:avLst/>
          </a:prstGeom>
          <a:noFill/>
        </p:spPr>
        <p:txBody>
          <a:bodyPr wrap="square" rtlCol="0">
            <a:spAutoFit/>
          </a:bodyPr>
          <a:lstStyle/>
          <a:p>
            <a:pPr algn="ctr"/>
            <a:r>
              <a:rPr lang="sv-SE" sz="4000" b="1" dirty="0" smtClean="0">
                <a:solidFill>
                  <a:schemeClr val="bg1"/>
                </a:solidFill>
                <a:latin typeface="Arial"/>
                <a:cs typeface="Arial"/>
              </a:rPr>
              <a:t>SCHAUEN</a:t>
            </a:r>
            <a:endParaRPr lang="sv-SE" sz="4000" b="1" dirty="0">
              <a:solidFill>
                <a:schemeClr val="bg1"/>
              </a:solidFill>
              <a:latin typeface="Arial"/>
              <a:cs typeface="Arial"/>
            </a:endParaRPr>
          </a:p>
        </p:txBody>
      </p:sp>
      <p:sp>
        <p:nvSpPr>
          <p:cNvPr id="11" name="textruta 10"/>
          <p:cNvSpPr txBox="1"/>
          <p:nvPr/>
        </p:nvSpPr>
        <p:spPr>
          <a:xfrm>
            <a:off x="5796136" y="2702064"/>
            <a:ext cx="2662064" cy="707886"/>
          </a:xfrm>
          <a:prstGeom prst="rect">
            <a:avLst/>
          </a:prstGeom>
          <a:noFill/>
        </p:spPr>
        <p:txBody>
          <a:bodyPr wrap="square" rtlCol="0">
            <a:spAutoFit/>
          </a:bodyPr>
          <a:lstStyle/>
          <a:p>
            <a:pPr algn="ctr"/>
            <a:r>
              <a:rPr lang="sv-SE" sz="4000" b="1" dirty="0" smtClean="0">
                <a:solidFill>
                  <a:schemeClr val="bg1"/>
                </a:solidFill>
                <a:latin typeface="Arial"/>
                <a:cs typeface="Arial"/>
              </a:rPr>
              <a:t>WINKEN</a:t>
            </a:r>
            <a:endParaRPr lang="sv-SE" sz="4000" b="1" dirty="0">
              <a:solidFill>
                <a:schemeClr val="bg1"/>
              </a:solidFill>
              <a:latin typeface="Arial"/>
              <a:cs typeface="Arial"/>
            </a:endParaRPr>
          </a:p>
        </p:txBody>
      </p:sp>
    </p:spTree>
    <p:extLst>
      <p:ext uri="{BB962C8B-B14F-4D97-AF65-F5344CB8AC3E}">
        <p14:creationId xmlns:p14="http://schemas.microsoft.com/office/powerpoint/2010/main" val="32140431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01537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0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11168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6397193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9273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4" name="Bildobjekt 3" descr="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50473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 </a:t>
            </a:r>
            <a:endParaRPr lang="sv-SE" dirty="0"/>
          </a:p>
        </p:txBody>
      </p:sp>
      <p:pic>
        <p:nvPicPr>
          <p:cNvPr id="5" name="Bildobjekt 4" descr="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04449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417898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025314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18313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sz="quarter" idx="13"/>
          </p:nvPr>
        </p:nvSpPr>
        <p:spPr/>
        <p:txBody>
          <a:bodyPr/>
          <a:lstStyle/>
          <a:p>
            <a:endParaRPr lang="sv-SE"/>
          </a:p>
        </p:txBody>
      </p:sp>
      <p:pic>
        <p:nvPicPr>
          <p:cNvPr id="4" name="Bildobjekt 3" descr="00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9" y="-6350"/>
            <a:ext cx="9155289" cy="5149850"/>
          </a:xfrm>
          <a:prstGeom prst="rect">
            <a:avLst/>
          </a:prstGeom>
        </p:spPr>
      </p:pic>
    </p:spTree>
    <p:extLst>
      <p:ext uri="{BB962C8B-B14F-4D97-AF65-F5344CB8AC3E}">
        <p14:creationId xmlns:p14="http://schemas.microsoft.com/office/powerpoint/2010/main" val="10113788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dbilds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Bredbildspresentation.potx</Template>
  <TotalTime>0</TotalTime>
  <Words>1447</Words>
  <Application>Microsoft Office PowerPoint</Application>
  <PresentationFormat>Bildschirmpräsentation (16:9)</PresentationFormat>
  <Paragraphs>221</Paragraphs>
  <Slides>31</Slides>
  <Notes>31</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Bredbildspresentation</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revision>1</cp:revision>
  <dcterms:modified xsi:type="dcterms:W3CDTF">2017-03-08T15:02:31Z</dcterms:modified>
  <cp:category/>
</cp:coreProperties>
</file>